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146849031" r:id="rId2"/>
    <p:sldId id="2146849542" r:id="rId3"/>
    <p:sldId id="2146849546" r:id="rId4"/>
    <p:sldId id="2146849543" r:id="rId5"/>
    <p:sldId id="2146849569" r:id="rId6"/>
    <p:sldId id="2146849544" r:id="rId7"/>
    <p:sldId id="2146849790" r:id="rId8"/>
    <p:sldId id="2146849570" r:id="rId9"/>
    <p:sldId id="2146849549" r:id="rId10"/>
    <p:sldId id="2146849551" r:id="rId11"/>
    <p:sldId id="2146849553" r:id="rId12"/>
    <p:sldId id="2146849555" r:id="rId13"/>
    <p:sldId id="2146849557" r:id="rId14"/>
    <p:sldId id="2146849559" r:id="rId15"/>
    <p:sldId id="2146849561" r:id="rId16"/>
    <p:sldId id="2146849563" r:id="rId17"/>
    <p:sldId id="2146849564" r:id="rId18"/>
    <p:sldId id="2146849567" r:id="rId19"/>
    <p:sldId id="2146849533" r:id="rId20"/>
    <p:sldId id="307" r:id="rId21"/>
    <p:sldId id="2146849165" r:id="rId22"/>
  </p:sldIdLst>
  <p:sldSz cx="18288000" cy="10287000"/>
  <p:notesSz cx="6858000" cy="9144000"/>
  <p:embeddedFontLst>
    <p:embeddedFont>
      <p:font typeface="Segoe UI" panose="020B0502040204020203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4F2EC"/>
    <a:srgbClr val="F6F4EA"/>
    <a:srgbClr val="0000FF"/>
    <a:srgbClr val="9F1211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-3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16CFB-38F9-4CD6-921D-C0CC22134C6E}" type="datetimeFigureOut">
              <a:rPr lang="pt-BR" smtClean="0"/>
              <a:t>11/12/2025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E3575-DFE3-49F1-9C34-437D873700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6583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>
          <a:extLst>
            <a:ext uri="{FF2B5EF4-FFF2-40B4-BE49-F238E27FC236}">
              <a16:creationId xmlns:a16="http://schemas.microsoft.com/office/drawing/2014/main" id="{BAC3A664-E955-920F-A4AA-2C5BD0F9F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p89:notes">
            <a:extLst>
              <a:ext uri="{FF2B5EF4-FFF2-40B4-BE49-F238E27FC236}">
                <a16:creationId xmlns:a16="http://schemas.microsoft.com/office/drawing/2014/main" id="{8C5A7503-D5C9-625C-5AFA-92DFA7270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778726"/>
            <a:ext cx="5438140" cy="3909864"/>
          </a:xfrm>
          <a:prstGeom prst="rect">
            <a:avLst/>
          </a:prstGeom>
        </p:spPr>
        <p:txBody>
          <a:bodyPr spcFirstLastPara="1" wrap="square" lIns="60200" tIns="30100" rIns="60200" bIns="30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1" name="Google Shape;4661;p89:notes">
            <a:extLst>
              <a:ext uri="{FF2B5EF4-FFF2-40B4-BE49-F238E27FC236}">
                <a16:creationId xmlns:a16="http://schemas.microsoft.com/office/drawing/2014/main" id="{1209038F-5604-C5F0-956D-7922C435EB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083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">
            <a:extLst>
              <a:ext uri="{FF2B5EF4-FFF2-40B4-BE49-F238E27FC236}">
                <a16:creationId xmlns:a16="http://schemas.microsoft.com/office/drawing/2014/main" id="{50CA8622-6C8F-DF47-444D-DE2F2AA29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CA8A4EA-CDEC-1647-0FF3-744D611A9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63570" y="514349"/>
            <a:ext cx="2203200" cy="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1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4F2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image" Target="../media/image5.svg"/><Relationship Id="rId21" Type="http://schemas.openxmlformats.org/officeDocument/2006/relationships/image" Target="../media/image69.png"/><Relationship Id="rId7" Type="http://schemas.openxmlformats.org/officeDocument/2006/relationships/image" Target="../media/image9.sv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4.png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63.png"/><Relationship Id="rId10" Type="http://schemas.openxmlformats.org/officeDocument/2006/relationships/image" Target="../media/image12.png"/><Relationship Id="rId19" Type="http://schemas.openxmlformats.org/officeDocument/2006/relationships/image" Target="../media/image6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62.png"/><Relationship Id="rId22" Type="http://schemas.openxmlformats.org/officeDocument/2006/relationships/image" Target="../media/image7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sv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sv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269E7EA9-CD20-153D-AF90-FF404E70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037" y="3514724"/>
            <a:ext cx="17716500" cy="622935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EB62E4EF-1A14-7E73-95D5-3D795835523D}"/>
              </a:ext>
            </a:extLst>
          </p:cNvPr>
          <p:cNvSpPr txBox="1">
            <a:spLocks/>
          </p:cNvSpPr>
          <p:nvPr/>
        </p:nvSpPr>
        <p:spPr>
          <a:xfrm>
            <a:off x="1771652" y="4284433"/>
            <a:ext cx="8755608" cy="1747594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5400" b="1" kern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PROGRAMA DE PARCERIAS DE INVESTIMENTOS (PPI)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7A02371-4BD2-621E-3CEC-0E304F30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3026" y="4286250"/>
            <a:ext cx="113366" cy="3400947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4E351CC1-32E5-8087-2552-3D20126C4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500" y="428610"/>
            <a:ext cx="6155025" cy="405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7C4D1F3D-CE23-A1B4-89E8-7EE505C4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3025" y="8829676"/>
            <a:ext cx="3745956" cy="47134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E577DBF5-3309-4CC3-A34E-54161B96BC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200000">
            <a:off x="9366896" y="2520293"/>
            <a:ext cx="9858392" cy="567502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571D985-0BCA-4020-AC2E-44677D3BEC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480" y="-2"/>
            <a:ext cx="5675021" cy="9744075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DC8C328B-9955-D3CD-CFE9-47FA2A33D624}"/>
              </a:ext>
            </a:extLst>
          </p:cNvPr>
          <p:cNvSpPr txBox="1">
            <a:spLocks/>
          </p:cNvSpPr>
          <p:nvPr/>
        </p:nvSpPr>
        <p:spPr>
          <a:xfrm>
            <a:off x="1735673" y="7413081"/>
            <a:ext cx="7286625" cy="1084592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2025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Secretaria Especial do Programa de Parcerias de Investimentos da Casa Civil da Presidência da República (SEPPI/CC/PR)</a:t>
            </a:r>
          </a:p>
          <a:p>
            <a:pPr marR="10160" defTabSz="1828709">
              <a:spcBef>
                <a:spcPts val="480"/>
              </a:spcBef>
              <a:defRPr/>
            </a:pPr>
            <a:r>
              <a:rPr lang="en-US" sz="2025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Casa Civil da Presidencia da República</a:t>
            </a:r>
          </a:p>
        </p:txBody>
      </p:sp>
    </p:spTree>
    <p:extLst>
      <p:ext uri="{BB962C8B-B14F-4D97-AF65-F5344CB8AC3E}">
        <p14:creationId xmlns:p14="http://schemas.microsoft.com/office/powerpoint/2010/main" val="1395874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E555D-D432-4CA4-A2B5-AC59BC740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3E09307-441C-5720-4374-9CEB98F1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98263"/>
            <a:ext cx="17280000" cy="9290475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811ABF78-8331-3CCD-79B9-20B1403D5011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251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0E5C0-4C6B-A62A-F172-D627372E5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317DF0-8867-2D12-D298-81E1428EC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548655"/>
            <a:ext cx="17280000" cy="9189690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5A5C4E82-F0E7-C89F-8335-4D0B2911820C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583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42567-4F85-2C40-D419-61AC1A31C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BA50DB-31D9-6EA7-ACC5-3E6562766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98263"/>
            <a:ext cx="17280000" cy="9290475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F676BB07-7048-60C0-298B-618919BA29BD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7442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D5701-4739-6737-5CA0-FE90901C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94294BC-ED02-2ABB-25BD-1A1DFE47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92277"/>
            <a:ext cx="17280000" cy="9302446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E499C37D-4049-08B5-3CA5-8C356B2DD237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3922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500AE-1717-E2A1-6137-90BC94DC3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91193F7-A36F-23AF-FD61-37A29B531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80867"/>
            <a:ext cx="17280000" cy="9325266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B8890E8-8A14-0F0D-8503-C5D7981D2096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767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382C-229C-EEC1-DEA3-19340CA38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43077B0-BF91-4804-E580-A6C53F322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53215"/>
            <a:ext cx="17280000" cy="9380571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C1DC2502-EA75-4916-A16D-2848ED9D7D02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1586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56307-037D-8BF7-7454-83B407D88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EFBA1F-E995-DA11-E696-BC2E5AD3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473803"/>
            <a:ext cx="17280000" cy="9339395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110B94E-DC64-662A-D665-ABD50A00D5B1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748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E9E5B-62CF-3797-30DB-8DF593DDE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4D9D1CA-652F-7FB5-AC6D-C0C6FB16A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512403"/>
            <a:ext cx="17280000" cy="9262194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B3BFDBD6-98EA-320D-47DB-5A3E05AC2102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1101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8FF6-A2C0-EB64-4A00-45BB7F59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3628765-863F-8F4B-AC28-B98B666DA356}"/>
              </a:ext>
            </a:extLst>
          </p:cNvPr>
          <p:cNvSpPr txBox="1"/>
          <p:nvPr/>
        </p:nvSpPr>
        <p:spPr>
          <a:xfrm>
            <a:off x="1105525" y="2552700"/>
            <a:ext cx="7543800" cy="3970318"/>
          </a:xfrm>
          <a:prstGeom prst="rect">
            <a:avLst/>
          </a:prstGeom>
          <a:solidFill>
            <a:srgbClr val="F4F2EC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800" dirty="0"/>
              <a:t>A definição da política pública para a exploração de recursos não convencionais é matéria específica do </a:t>
            </a:r>
            <a:r>
              <a:rPr lang="pt-BR" sz="2800" b="1" dirty="0">
                <a:solidFill>
                  <a:srgbClr val="0033CC"/>
                </a:solidFill>
              </a:rPr>
              <a:t>Conselho Nacional de Política Energética (CNPE)</a:t>
            </a:r>
            <a:r>
              <a:rPr lang="pt-BR" sz="2800" dirty="0"/>
              <a:t>.</a:t>
            </a:r>
          </a:p>
          <a:p>
            <a:pPr algn="just">
              <a:buNone/>
            </a:pPr>
            <a:endParaRPr lang="pt-BR" sz="2800" dirty="0"/>
          </a:p>
          <a:p>
            <a:pPr algn="just">
              <a:buNone/>
            </a:pPr>
            <a:r>
              <a:rPr lang="pt-BR" sz="2800" dirty="0"/>
              <a:t>* O CNPE possui a composição colegiada adequada, com representantes de ministérios da área de energia e também da área ambiental, para formular as diretrizes estratégicas para o país.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44D80E5-0D76-79B9-2571-061408E674A5}"/>
              </a:ext>
            </a:extLst>
          </p:cNvPr>
          <p:cNvSpPr txBox="1"/>
          <p:nvPr/>
        </p:nvSpPr>
        <p:spPr>
          <a:xfrm>
            <a:off x="504000" y="7524571"/>
            <a:ext cx="16173807" cy="1569660"/>
          </a:xfrm>
          <a:prstGeom prst="rect">
            <a:avLst/>
          </a:prstGeom>
          <a:solidFill>
            <a:srgbClr val="F4F2EC"/>
          </a:solidFill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3200" b="1" dirty="0"/>
              <a:t>Conclusão:</a:t>
            </a:r>
            <a:r>
              <a:rPr lang="pt-BR" sz="3200" dirty="0"/>
              <a:t> A decisão judicial pode e deve estabelecer os parâmetros legais para a segurança da atividade, garantindo que a sua implementação siga os princípios e diretrizes que vierem a ser formulados pelo CNPE, assegurando uma governança coordenada e especialista sobre o tema.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DD882D-4343-A203-A35A-57D2AB7FD3A2}"/>
              </a:ext>
            </a:extLst>
          </p:cNvPr>
          <p:cNvSpPr txBox="1"/>
          <p:nvPr/>
        </p:nvSpPr>
        <p:spPr>
          <a:xfrm>
            <a:off x="504000" y="231998"/>
            <a:ext cx="17280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5400" b="1" dirty="0"/>
              <a:t>A Decisão sobre a Política Energética Alinhada com o Órgão Setorial – Especialidade e Razoabilidade.</a:t>
            </a:r>
            <a:endParaRPr lang="pt-BR" sz="5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9A095D8-572E-92D7-01A5-E077412138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271" t="20906" r="2541" b="20906"/>
          <a:stretch>
            <a:fillRect/>
          </a:stretch>
        </p:blipFill>
        <p:spPr>
          <a:xfrm>
            <a:off x="8991600" y="2476500"/>
            <a:ext cx="8640000" cy="4319999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E69F3BD4-22EC-3D26-6861-F7610F7CA651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69066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0743A-070B-20DA-99DE-DAD6DBC1B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Frackers: The Outrageous Inside Story of the New Billionaire Wildcatters">
            <a:extLst>
              <a:ext uri="{FF2B5EF4-FFF2-40B4-BE49-F238E27FC236}">
                <a16:creationId xmlns:a16="http://schemas.microsoft.com/office/drawing/2014/main" id="{7E77C591-3744-93DD-E614-0B5C7103B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946" y="2151102"/>
            <a:ext cx="286454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9F58025-DF58-DE77-077F-2D853C921F89}"/>
              </a:ext>
            </a:extLst>
          </p:cNvPr>
          <p:cNvSpPr txBox="1"/>
          <p:nvPr/>
        </p:nvSpPr>
        <p:spPr>
          <a:xfrm>
            <a:off x="4752975" y="7171372"/>
            <a:ext cx="29432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0033CC"/>
                </a:solidFill>
              </a:rPr>
              <a:t>GREGORY ZUCKERMAN</a:t>
            </a:r>
          </a:p>
          <a:p>
            <a:pPr algn="ctr"/>
            <a:r>
              <a:rPr lang="en-US" b="1" noProof="0" dirty="0"/>
              <a:t>The </a:t>
            </a:r>
            <a:r>
              <a:rPr lang="en-US" b="1" noProof="0" dirty="0" err="1"/>
              <a:t>Frackers</a:t>
            </a:r>
            <a:r>
              <a:rPr lang="en-US" b="1" noProof="0" dirty="0"/>
              <a:t>: </a:t>
            </a:r>
            <a:r>
              <a:rPr lang="en-US" noProof="0" dirty="0"/>
              <a:t>The Outrageous Inside Story of the New Billionaire Wildcatters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4E46C6-9268-D374-8BE0-53E489A2560E}"/>
              </a:ext>
            </a:extLst>
          </p:cNvPr>
          <p:cNvSpPr txBox="1"/>
          <p:nvPr/>
        </p:nvSpPr>
        <p:spPr>
          <a:xfrm>
            <a:off x="4752975" y="6646902"/>
            <a:ext cx="294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</a:rPr>
              <a:t>201</a:t>
            </a:r>
            <a:r>
              <a:rPr lang="pt-BR" sz="2800" b="1" dirty="0">
                <a:solidFill>
                  <a:srgbClr val="0033CC"/>
                </a:solidFill>
              </a:rPr>
              <a:t>3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1028" name="Picture 4" descr="A busca: Energia, segurança e a reconstrução do mundo moderno">
            <a:extLst>
              <a:ext uri="{FF2B5EF4-FFF2-40B4-BE49-F238E27FC236}">
                <a16:creationId xmlns:a16="http://schemas.microsoft.com/office/drawing/2014/main" id="{8962444A-4610-5B60-6DCD-FF5209BF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447" y="2151102"/>
            <a:ext cx="3008753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BEDD879-4CBD-3620-7063-FE6E2F9AC089}"/>
              </a:ext>
            </a:extLst>
          </p:cNvPr>
          <p:cNvSpPr txBox="1"/>
          <p:nvPr/>
        </p:nvSpPr>
        <p:spPr>
          <a:xfrm>
            <a:off x="9288022" y="7171372"/>
            <a:ext cx="294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0033CC"/>
                </a:solidFill>
              </a:rPr>
              <a:t>DANIEL YERGIN</a:t>
            </a:r>
          </a:p>
          <a:p>
            <a:pPr algn="ctr"/>
            <a:r>
              <a:rPr lang="pt-BR" b="1" noProof="0" dirty="0"/>
              <a:t>A busca: </a:t>
            </a:r>
            <a:r>
              <a:rPr lang="pt-BR" noProof="0" dirty="0"/>
              <a:t>Energia, segurança e a reconstrução do mundo moderno</a:t>
            </a:r>
            <a:endParaRPr lang="en-US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8F40445-B67E-D27B-06D6-4C24B110C1E3}"/>
              </a:ext>
            </a:extLst>
          </p:cNvPr>
          <p:cNvSpPr txBox="1"/>
          <p:nvPr/>
        </p:nvSpPr>
        <p:spPr>
          <a:xfrm>
            <a:off x="9288022" y="6646902"/>
            <a:ext cx="294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</a:rPr>
              <a:t>201</a:t>
            </a:r>
            <a:r>
              <a:rPr lang="pt-BR" sz="2800" b="1" dirty="0">
                <a:solidFill>
                  <a:srgbClr val="0033CC"/>
                </a:solidFill>
              </a:rPr>
              <a:t>4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17" name="Imagem 16" descr="Texto&#10;&#10;O conteúdo gerado por IA pode estar incorreto.">
            <a:extLst>
              <a:ext uri="{FF2B5EF4-FFF2-40B4-BE49-F238E27FC236}">
                <a16:creationId xmlns:a16="http://schemas.microsoft.com/office/drawing/2014/main" id="{2EEFB148-1ED1-4713-C255-BDEAD494B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2151102"/>
            <a:ext cx="2883090" cy="432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2DE43FF-61C8-539C-FFDF-E380B0FEFABD}"/>
              </a:ext>
            </a:extLst>
          </p:cNvPr>
          <p:cNvSpPr txBox="1"/>
          <p:nvPr/>
        </p:nvSpPr>
        <p:spPr>
          <a:xfrm>
            <a:off x="14020800" y="7171372"/>
            <a:ext cx="29432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rgbClr val="0033CC"/>
                </a:solidFill>
              </a:rPr>
              <a:t>VACLAV SMIL</a:t>
            </a:r>
          </a:p>
          <a:p>
            <a:pPr algn="ctr"/>
            <a:r>
              <a:rPr lang="en-US" b="1" noProof="0" dirty="0"/>
              <a:t>How the World Really Works: </a:t>
            </a:r>
            <a:r>
              <a:rPr lang="en-US" noProof="0" dirty="0"/>
              <a:t>The Science Behind How We Got Here and Where We're Going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97B29EB-8FD9-FDA7-280F-C50AA95CDFCF}"/>
              </a:ext>
            </a:extLst>
          </p:cNvPr>
          <p:cNvSpPr txBox="1"/>
          <p:nvPr/>
        </p:nvSpPr>
        <p:spPr>
          <a:xfrm>
            <a:off x="14020800" y="6646902"/>
            <a:ext cx="294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33CC"/>
                </a:solidFill>
              </a:rPr>
              <a:t>20</a:t>
            </a:r>
            <a:r>
              <a:rPr lang="pt-BR" sz="2800" b="1" dirty="0">
                <a:solidFill>
                  <a:srgbClr val="0033CC"/>
                </a:solidFill>
              </a:rPr>
              <a:t>25</a:t>
            </a:r>
            <a:endParaRPr lang="en-US" sz="2800" b="1" dirty="0">
              <a:solidFill>
                <a:srgbClr val="0033CC"/>
              </a:solidFill>
            </a:endParaRPr>
          </a:p>
        </p:txBody>
      </p:sp>
      <p:pic>
        <p:nvPicPr>
          <p:cNvPr id="1030" name="Picture 6" descr="O petróleo: Uma história mundial de conquistas, poder e dinheiro">
            <a:extLst>
              <a:ext uri="{FF2B5EF4-FFF2-40B4-BE49-F238E27FC236}">
                <a16:creationId xmlns:a16="http://schemas.microsoft.com/office/drawing/2014/main" id="{884F5E9A-CEBD-C377-0558-1FB11B32F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99" y="2174502"/>
            <a:ext cx="324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16F30610-BFE6-748B-6380-5D609A1A1688}"/>
              </a:ext>
            </a:extLst>
          </p:cNvPr>
          <p:cNvSpPr txBox="1"/>
          <p:nvPr/>
        </p:nvSpPr>
        <p:spPr>
          <a:xfrm>
            <a:off x="942975" y="7247572"/>
            <a:ext cx="2943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noProof="0" dirty="0">
                <a:solidFill>
                  <a:srgbClr val="0033CC"/>
                </a:solidFill>
              </a:rPr>
              <a:t>DANIEL YERGIN</a:t>
            </a:r>
          </a:p>
          <a:p>
            <a:pPr algn="ctr"/>
            <a:r>
              <a:rPr lang="pt-BR" b="1" noProof="0" dirty="0"/>
              <a:t>O petróleo: </a:t>
            </a:r>
            <a:r>
              <a:rPr lang="pt-BR" noProof="0" dirty="0"/>
              <a:t>Uma história mundial de conquistas, poder e dinheiro</a:t>
            </a:r>
            <a:endParaRPr lang="en-US" noProof="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91AA03A-01C6-142A-5571-AB9B3685A967}"/>
              </a:ext>
            </a:extLst>
          </p:cNvPr>
          <p:cNvSpPr txBox="1"/>
          <p:nvPr/>
        </p:nvSpPr>
        <p:spPr>
          <a:xfrm>
            <a:off x="942975" y="6723102"/>
            <a:ext cx="294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33CC"/>
                </a:solidFill>
              </a:rPr>
              <a:t>1990</a:t>
            </a:r>
            <a:endParaRPr lang="en-US" sz="2800" b="1" dirty="0">
              <a:solidFill>
                <a:srgbClr val="0033CC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870D03-EA72-B933-58F9-B94B5C9685AD}"/>
              </a:ext>
            </a:extLst>
          </p:cNvPr>
          <p:cNvSpPr txBox="1"/>
          <p:nvPr/>
        </p:nvSpPr>
        <p:spPr>
          <a:xfrm>
            <a:off x="504000" y="231998"/>
            <a:ext cx="1728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5400" b="1" dirty="0"/>
              <a:t>Referências indispensáveis</a:t>
            </a:r>
            <a:endParaRPr lang="pt-BR" sz="5400" dirty="0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BAD569A-4233-B185-5FA0-CE479113C5DF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1469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7DB42-9F23-4423-13B8-1D5EA8ED8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0D32201-D77D-0573-E21C-1F1D52371F2B}"/>
              </a:ext>
            </a:extLst>
          </p:cNvPr>
          <p:cNvSpPr>
            <a:spLocks noChangeAspect="1"/>
          </p:cNvSpPr>
          <p:nvPr/>
        </p:nvSpPr>
        <p:spPr>
          <a:xfrm>
            <a:off x="0" y="974013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DCA061F-B69D-3C5D-EC34-562BEA0ECF0C}"/>
              </a:ext>
            </a:extLst>
          </p:cNvPr>
          <p:cNvSpPr txBox="1"/>
          <p:nvPr/>
        </p:nvSpPr>
        <p:spPr>
          <a:xfrm>
            <a:off x="504000" y="3250674"/>
            <a:ext cx="17280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5400" b="1" dirty="0"/>
              <a:t>A Viabilidade do Fraturamento Hidráulico no Brasil: </a:t>
            </a:r>
          </a:p>
          <a:p>
            <a:pPr algn="ctr">
              <a:buNone/>
            </a:pPr>
            <a:r>
              <a:rPr lang="pt-BR" sz="5400" b="1" dirty="0"/>
              <a:t>Uma Perspectiva Estratégica e Tecnológica</a:t>
            </a:r>
            <a:endParaRPr lang="pt-BR" sz="4800" b="1" dirty="0"/>
          </a:p>
          <a:p>
            <a:pPr algn="ctr">
              <a:buNone/>
            </a:pPr>
            <a:endParaRPr lang="pt-BR" sz="2400" dirty="0"/>
          </a:p>
          <a:p>
            <a:pPr algn="just">
              <a:buNone/>
            </a:pPr>
            <a:r>
              <a:rPr lang="pt-BR" sz="3600" dirty="0"/>
              <a:t>Contribuição da Secretaria Especial do Programa de Parcerias de Investimentos (SEPPI) da Casa Civil da Presidência da República no âmbito do Incidente de Assunção de Competência - IAC 21/STJ.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021825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5C3DF-DA4D-7CA9-CF45-5361AB573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6755B4F7-282A-0D0F-9D20-C7219D4BFF09}"/>
              </a:ext>
            </a:extLst>
          </p:cNvPr>
          <p:cNvSpPr txBox="1"/>
          <p:nvPr/>
        </p:nvSpPr>
        <p:spPr>
          <a:xfrm>
            <a:off x="457200" y="449367"/>
            <a:ext cx="17734095" cy="989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96"/>
              </a:lnSpc>
              <a:spcBef>
                <a:spcPct val="0"/>
              </a:spcBef>
            </a:pPr>
            <a:r>
              <a:rPr lang="pt-BR" sz="6600" i="1" noProof="0" dirty="0">
                <a:solidFill>
                  <a:srgbClr val="0033CC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Canva Sans"/>
              </a:rPr>
              <a:t>Visitas Técnicas PPI in loco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A34B426-F676-6D1A-7977-09D1024EE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3747"/>
          <a:stretch>
            <a:fillRect/>
          </a:stretch>
        </p:blipFill>
        <p:spPr>
          <a:xfrm>
            <a:off x="676417" y="3006800"/>
            <a:ext cx="5469358" cy="1908100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D8D72F7A-A955-7DCF-F705-074FF5723BB8}"/>
              </a:ext>
            </a:extLst>
          </p:cNvPr>
          <p:cNvSpPr txBox="1"/>
          <p:nvPr/>
        </p:nvSpPr>
        <p:spPr>
          <a:xfrm>
            <a:off x="304800" y="1919807"/>
            <a:ext cx="7916055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96"/>
              </a:lnSpc>
              <a:spcBef>
                <a:spcPct val="0"/>
              </a:spcBef>
            </a:pPr>
            <a:r>
              <a:rPr lang="pt-BR" sz="4000" i="1" noProof="0" dirty="0">
                <a:solidFill>
                  <a:srgbClr val="0033CC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Canva Sans"/>
              </a:rPr>
              <a:t>Eagle Ford – TX – EUA (maio/2024)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43B5CD-3F74-050D-77DB-DCBB6B101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817" y="5094634"/>
            <a:ext cx="4182558" cy="4320000"/>
          </a:xfrm>
          <a:prstGeom prst="rect">
            <a:avLst/>
          </a:prstGeom>
        </p:spPr>
      </p:pic>
      <p:pic>
        <p:nvPicPr>
          <p:cNvPr id="5" name="Picture 2" descr="ceraweek-exec-conference">
            <a:extLst>
              <a:ext uri="{FF2B5EF4-FFF2-40B4-BE49-F238E27FC236}">
                <a16:creationId xmlns:a16="http://schemas.microsoft.com/office/drawing/2014/main" id="{0AFCC7A1-AAA1-879C-3955-287F2B265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92" y="2934634"/>
            <a:ext cx="76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4C799BB-4581-5BC3-885D-A2250AEA6833}"/>
              </a:ext>
            </a:extLst>
          </p:cNvPr>
          <p:cNvSpPr txBox="1"/>
          <p:nvPr/>
        </p:nvSpPr>
        <p:spPr>
          <a:xfrm>
            <a:off x="9842592" y="7540831"/>
            <a:ext cx="7680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</a:rPr>
              <a:t>CERAWEEK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</a:rPr>
              <a:t>Executive Conference</a:t>
            </a:r>
          </a:p>
          <a:p>
            <a:r>
              <a:rPr lang="pt-BR" sz="2000" dirty="0"/>
              <a:t>Oferece uma estrutura integrada para compreender o futuro dos mercados globais de energia e da geopolítica. As sessões focam nos temas e tópicos mais relevantes para a indústria energética, abordados pelas vozes mais proeminentes do setor.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563A5954-E356-3E08-38BF-A84CF4047866}"/>
              </a:ext>
            </a:extLst>
          </p:cNvPr>
          <p:cNvSpPr txBox="1"/>
          <p:nvPr/>
        </p:nvSpPr>
        <p:spPr>
          <a:xfrm>
            <a:off x="10634592" y="1919807"/>
            <a:ext cx="6096000" cy="93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296"/>
              </a:lnSpc>
              <a:spcBef>
                <a:spcPct val="0"/>
              </a:spcBef>
            </a:pPr>
            <a:r>
              <a:rPr lang="pt-BR" sz="4000" i="1" noProof="0" dirty="0">
                <a:solidFill>
                  <a:srgbClr val="0033CC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  <a:sym typeface="Canva Sans"/>
              </a:rPr>
              <a:t>Houston – EUA (mar/2025)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6121247E-F278-FBE8-F60D-46C0FC28DB9D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8630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269E7EA9-CD20-153D-AF90-FF404E70C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500" y="3514725"/>
            <a:ext cx="17716500" cy="6229350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EB62E4EF-1A14-7E73-95D5-3D795835523D}"/>
              </a:ext>
            </a:extLst>
          </p:cNvPr>
          <p:cNvSpPr txBox="1">
            <a:spLocks/>
          </p:cNvSpPr>
          <p:nvPr/>
        </p:nvSpPr>
        <p:spPr>
          <a:xfrm>
            <a:off x="1343025" y="4055433"/>
            <a:ext cx="8755608" cy="1055097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6300" b="1" kern="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</a:rPr>
              <a:t>Obrigado!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97A02371-4BD2-621E-3CEC-0E304F30B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051433" y="3711000"/>
            <a:ext cx="113366" cy="3400947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4E351CC1-32E5-8087-2552-3D20126C4FC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499" y="428610"/>
            <a:ext cx="10935000" cy="40500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7C4D1F3D-CE23-A1B4-89E8-7EE505C46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3025" y="8829676"/>
            <a:ext cx="3745956" cy="471347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813B6542-4417-00CE-D4D6-D49C30CB17E2}"/>
              </a:ext>
            </a:extLst>
          </p:cNvPr>
          <p:cNvGrpSpPr/>
          <p:nvPr/>
        </p:nvGrpSpPr>
        <p:grpSpPr>
          <a:xfrm>
            <a:off x="12384360" y="1"/>
            <a:ext cx="4860540" cy="10004041"/>
            <a:chOff x="11008320" y="0"/>
            <a:chExt cx="4320480" cy="8892480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90101A28-F94A-CE25-06CC-E438EDF86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8722320" y="2286000"/>
              <a:ext cx="8892480" cy="4320480"/>
            </a:xfrm>
            <a:prstGeom prst="rect">
              <a:avLst/>
            </a:prstGeom>
          </p:spPr>
        </p:pic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1BF8EB78-9DAF-4BAA-1771-95798DEAFEC8}"/>
                </a:ext>
              </a:extLst>
            </p:cNvPr>
            <p:cNvGrpSpPr/>
            <p:nvPr/>
          </p:nvGrpSpPr>
          <p:grpSpPr>
            <a:xfrm>
              <a:off x="11730496" y="6938018"/>
              <a:ext cx="2878226" cy="1329556"/>
              <a:chOff x="11730496" y="6266740"/>
              <a:chExt cx="2878226" cy="1329556"/>
            </a:xfrm>
          </p:grpSpPr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1F54FC1B-A95E-941C-953E-7D9CC61EC511}"/>
                  </a:ext>
                </a:extLst>
              </p:cNvPr>
              <p:cNvSpPr txBox="1"/>
              <p:nvPr/>
            </p:nvSpPr>
            <p:spPr>
              <a:xfrm>
                <a:off x="12242801" y="6266740"/>
                <a:ext cx="2365919" cy="38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567"/>
                <a:r>
                  <a:rPr lang="pt-BR" sz="2250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/>
                    <a:ea typeface="Verdana" panose="020B0604030504040204" pitchFamily="34" charset="0"/>
                  </a:rPr>
                  <a:t>@ppinvestimentos</a:t>
                </a:r>
              </a:p>
            </p:txBody>
          </p:sp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E878E3D9-2A4F-7791-5F4F-D468572C42BD}"/>
                  </a:ext>
                </a:extLst>
              </p:cNvPr>
              <p:cNvSpPr txBox="1"/>
              <p:nvPr/>
            </p:nvSpPr>
            <p:spPr>
              <a:xfrm>
                <a:off x="12242803" y="7196187"/>
                <a:ext cx="2365919" cy="38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567"/>
                <a:r>
                  <a:rPr lang="pt-BR" sz="2250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/>
                    <a:ea typeface="Verdana" panose="020B0604030504040204" pitchFamily="34" charset="0"/>
                  </a:rPr>
                  <a:t>@ppinvestimentos</a:t>
                </a:r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274948AD-5ACB-23FF-BD87-4E1FB567C751}"/>
                  </a:ext>
                </a:extLst>
              </p:cNvPr>
              <p:cNvSpPr txBox="1"/>
              <p:nvPr/>
            </p:nvSpPr>
            <p:spPr>
              <a:xfrm>
                <a:off x="12242801" y="6776976"/>
                <a:ext cx="2365919" cy="389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567"/>
                <a:r>
                  <a:rPr lang="pt-BR" sz="2250" dirty="0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/>
                    <a:ea typeface="Verdana" panose="020B0604030504040204" pitchFamily="34" charset="0"/>
                  </a:rPr>
                  <a:t>/</a:t>
                </a:r>
                <a:r>
                  <a:rPr lang="pt-BR" sz="2250" dirty="0" err="1">
                    <a:solidFill>
                      <a:schemeClr val="bg2">
                        <a:lumMod val="25000"/>
                      </a:schemeClr>
                    </a:solidFill>
                    <a:latin typeface="Calibri" panose="020F0502020204030204"/>
                    <a:ea typeface="Verdana" panose="020B0604030504040204" pitchFamily="34" charset="0"/>
                  </a:rPr>
                  <a:t>ppinvestimentos</a:t>
                </a:r>
                <a:endParaRPr lang="pt-BR" sz="2250" dirty="0">
                  <a:solidFill>
                    <a:schemeClr val="bg2">
                      <a:lumMod val="25000"/>
                    </a:schemeClr>
                  </a:solidFill>
                  <a:latin typeface="Calibri" panose="020F0502020204030204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Imagem 21" descr="Ícone&#10;&#10;Descrição gerada automaticamente">
                <a:extLst>
                  <a:ext uri="{FF2B5EF4-FFF2-40B4-BE49-F238E27FC236}">
                    <a16:creationId xmlns:a16="http://schemas.microsoft.com/office/drawing/2014/main" id="{5452C2C8-7B28-32A0-A004-C6553C691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0496" y="7236296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32" name="Imagem 31" descr="Ícone&#10;&#10;Descrição gerada automaticamente">
                <a:extLst>
                  <a:ext uri="{FF2B5EF4-FFF2-40B4-BE49-F238E27FC236}">
                    <a16:creationId xmlns:a16="http://schemas.microsoft.com/office/drawing/2014/main" id="{F276775D-D948-C4CF-8A9C-8A8013169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0496" y="630685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33" name="Imagem 32" descr="Ícone&#10;&#10;Descrição gerada automaticamente">
                <a:extLst>
                  <a:ext uri="{FF2B5EF4-FFF2-40B4-BE49-F238E27FC236}">
                    <a16:creationId xmlns:a16="http://schemas.microsoft.com/office/drawing/2014/main" id="{5D6EDF06-6B40-1FF1-C2EE-DB10CD1A6C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30496" y="6794546"/>
                <a:ext cx="360000" cy="360000"/>
              </a:xfrm>
              <a:prstGeom prst="rect">
                <a:avLst/>
              </a:prstGeom>
            </p:spPr>
          </p:pic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D175E26-C812-51BD-4DB1-4A9C20324E41}"/>
              </a:ext>
            </a:extLst>
          </p:cNvPr>
          <p:cNvGrpSpPr/>
          <p:nvPr/>
        </p:nvGrpSpPr>
        <p:grpSpPr>
          <a:xfrm>
            <a:off x="18127226" y="2105665"/>
            <a:ext cx="160775" cy="6020765"/>
            <a:chOff x="12790318" y="2575517"/>
            <a:chExt cx="1152525" cy="5351791"/>
          </a:xfrm>
        </p:grpSpPr>
        <p:pic>
          <p:nvPicPr>
            <p:cNvPr id="37" name="Gráfico 36">
              <a:extLst>
                <a:ext uri="{FF2B5EF4-FFF2-40B4-BE49-F238E27FC236}">
                  <a16:creationId xmlns:a16="http://schemas.microsoft.com/office/drawing/2014/main" id="{CF297EB7-C19D-78C5-6734-85D42631B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90318" y="6774783"/>
              <a:ext cx="1152525" cy="1152525"/>
            </a:xfrm>
            <a:prstGeom prst="rect">
              <a:avLst/>
            </a:prstGeom>
          </p:spPr>
        </p:pic>
        <p:pic>
          <p:nvPicPr>
            <p:cNvPr id="38" name="Gráfico 37">
              <a:extLst>
                <a:ext uri="{FF2B5EF4-FFF2-40B4-BE49-F238E27FC236}">
                  <a16:creationId xmlns:a16="http://schemas.microsoft.com/office/drawing/2014/main" id="{BD4D79D6-3D8F-55CD-6769-E5E14B2F3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790318" y="5377178"/>
              <a:ext cx="1152525" cy="1152525"/>
            </a:xfrm>
            <a:prstGeom prst="rect">
              <a:avLst/>
            </a:prstGeom>
          </p:spPr>
        </p:pic>
        <p:pic>
          <p:nvPicPr>
            <p:cNvPr id="39" name="Gráfico 38">
              <a:extLst>
                <a:ext uri="{FF2B5EF4-FFF2-40B4-BE49-F238E27FC236}">
                  <a16:creationId xmlns:a16="http://schemas.microsoft.com/office/drawing/2014/main" id="{2C6C87FF-7212-0F4E-535A-17C9AA4CD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2790318" y="3976484"/>
              <a:ext cx="1152525" cy="1152525"/>
            </a:xfrm>
            <a:prstGeom prst="rect">
              <a:avLst/>
            </a:prstGeom>
          </p:spPr>
        </p:pic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FD1981ED-9321-1004-DE59-46F7C307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790318" y="2575517"/>
              <a:ext cx="1152525" cy="1152525"/>
            </a:xfrm>
            <a:prstGeom prst="rect">
              <a:avLst/>
            </a:prstGeom>
          </p:spPr>
        </p:pic>
      </p:grpSp>
      <p:sp>
        <p:nvSpPr>
          <p:cNvPr id="26" name="object 4">
            <a:extLst>
              <a:ext uri="{FF2B5EF4-FFF2-40B4-BE49-F238E27FC236}">
                <a16:creationId xmlns:a16="http://schemas.microsoft.com/office/drawing/2014/main" id="{7811318E-452B-4C8E-A1F8-830D569CEDE3}"/>
              </a:ext>
            </a:extLst>
          </p:cNvPr>
          <p:cNvSpPr txBox="1">
            <a:spLocks/>
          </p:cNvSpPr>
          <p:nvPr/>
        </p:nvSpPr>
        <p:spPr>
          <a:xfrm>
            <a:off x="1425422" y="6841581"/>
            <a:ext cx="7286625" cy="1084592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2025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Secretaria Especial do Programa de Parcerias de Investimentos da Casa Civil da Presidência da República (SEPPI/CC/PR)</a:t>
            </a:r>
          </a:p>
          <a:p>
            <a:pPr marR="10160" defTabSz="1828709">
              <a:spcBef>
                <a:spcPts val="480"/>
              </a:spcBef>
              <a:defRPr/>
            </a:pPr>
            <a:r>
              <a:rPr lang="en-US" sz="2025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Casa Civil da Presidencia da </a:t>
            </a:r>
            <a:r>
              <a:rPr lang="en-US" sz="2025" kern="0" dirty="0" err="1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Republica</a:t>
            </a:r>
            <a:endParaRPr lang="en-US" sz="2025" kern="0" dirty="0">
              <a:solidFill>
                <a:schemeClr val="bg1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F151A2BE-1751-6449-68FE-93C7F78439EB}"/>
              </a:ext>
            </a:extLst>
          </p:cNvPr>
          <p:cNvSpPr txBox="1">
            <a:spLocks/>
          </p:cNvSpPr>
          <p:nvPr/>
        </p:nvSpPr>
        <p:spPr>
          <a:xfrm>
            <a:off x="1425422" y="6453347"/>
            <a:ext cx="9784308" cy="431849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2250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Diretor de Programa</a:t>
            </a: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97C175B3-446B-911B-6468-84C238D9CAFF}"/>
              </a:ext>
            </a:extLst>
          </p:cNvPr>
          <p:cNvSpPr txBox="1">
            <a:spLocks/>
          </p:cNvSpPr>
          <p:nvPr/>
        </p:nvSpPr>
        <p:spPr>
          <a:xfrm>
            <a:off x="1425422" y="5829117"/>
            <a:ext cx="9784308" cy="778098"/>
          </a:xfrm>
          <a:prstGeom prst="rect">
            <a:avLst/>
          </a:prstGeom>
        </p:spPr>
        <p:txBody>
          <a:bodyPr vert="horz" wrap="square" lIns="0" tIns="84773" rIns="0" bIns="0" rtlCol="0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R="10160" defTabSz="1828709">
              <a:spcBef>
                <a:spcPts val="480"/>
              </a:spcBef>
              <a:defRPr/>
            </a:pPr>
            <a:r>
              <a:rPr lang="pt-BR" sz="4500" b="1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João Henrique Nascimento</a:t>
            </a:r>
          </a:p>
        </p:txBody>
      </p:sp>
    </p:spTree>
    <p:extLst>
      <p:ext uri="{BB962C8B-B14F-4D97-AF65-F5344CB8AC3E}">
        <p14:creationId xmlns:p14="http://schemas.microsoft.com/office/powerpoint/2010/main" val="8800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4C96A-451D-27D3-C1CC-B3FC9F483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7B9B5D3-B701-A11C-F861-A98121A9A523}"/>
              </a:ext>
            </a:extLst>
          </p:cNvPr>
          <p:cNvSpPr txBox="1"/>
          <p:nvPr/>
        </p:nvSpPr>
        <p:spPr>
          <a:xfrm>
            <a:off x="504000" y="467558"/>
            <a:ext cx="17280000" cy="8280000"/>
          </a:xfrm>
          <a:prstGeom prst="rect">
            <a:avLst/>
          </a:prstGeom>
          <a:solidFill>
            <a:srgbClr val="F6F4EA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5400" b="1" dirty="0"/>
              <a:t>Tese Central: A Exploração por Fraturamento Hidráulico Deve Ser Regulamentada com Rigor, Não Proibida</a:t>
            </a:r>
            <a:endParaRPr lang="pt-BR" sz="2800" b="1" dirty="0"/>
          </a:p>
          <a:p>
            <a:pPr>
              <a:buNone/>
            </a:pPr>
            <a:endParaRPr lang="pt-BR" sz="2800" dirty="0"/>
          </a:p>
          <a:p>
            <a:pPr>
              <a:buNone/>
            </a:pPr>
            <a:endParaRPr lang="pt-BR" sz="2800" dirty="0"/>
          </a:p>
          <a:p>
            <a:pPr>
              <a:buNone/>
            </a:pPr>
            <a:endParaRPr lang="pt-BR" sz="2800" dirty="0"/>
          </a:p>
          <a:p>
            <a:pPr>
              <a:buNone/>
            </a:pPr>
            <a:endParaRPr lang="pt-BR" sz="2800" dirty="0"/>
          </a:p>
          <a:p>
            <a:pPr>
              <a:buNone/>
            </a:pPr>
            <a:endParaRPr lang="pt-BR" sz="3200" dirty="0"/>
          </a:p>
          <a:p>
            <a:pPr algn="just">
              <a:buNone/>
            </a:pPr>
            <a:r>
              <a:rPr lang="pt-BR" sz="3200" dirty="0"/>
              <a:t>A tese defendida pela SEPPI é que a exploração de gás e óleo de fontes não convencionais é viável e deve ser permitida no Brasil. A regulamentação deve focar nas </a:t>
            </a:r>
            <a:r>
              <a:rPr lang="pt-BR" sz="3200" b="1" dirty="0"/>
              <a:t>condições de mitigação de riscos e segurança operacional</a:t>
            </a:r>
            <a:r>
              <a:rPr lang="pt-BR" sz="3200" dirty="0"/>
              <a:t>, e não em uma proibição genérica da tecnologia.</a:t>
            </a:r>
          </a:p>
          <a:p>
            <a:pPr algn="just">
              <a:buNone/>
            </a:pPr>
            <a:endParaRPr lang="pt-BR" sz="3200" dirty="0"/>
          </a:p>
          <a:p>
            <a:pPr algn="just">
              <a:buNone/>
            </a:pPr>
            <a:r>
              <a:rPr lang="pt-BR" sz="3200" b="1" dirty="0"/>
              <a:t>Fundamentos da Tese:</a:t>
            </a:r>
            <a:endParaRPr lang="pt-BR" sz="3200" dirty="0"/>
          </a:p>
          <a:p>
            <a:pPr algn="just">
              <a:buFont typeface="+mj-lt"/>
              <a:buAutoNum type="arabicPeriod"/>
            </a:pPr>
            <a:r>
              <a:rPr lang="pt-BR" sz="3200" b="1" dirty="0"/>
              <a:t>Evolução Consolidada:</a:t>
            </a:r>
            <a:r>
              <a:rPr lang="pt-BR" sz="3200" dirty="0"/>
              <a:t> A tecnologia tornou-se significativamente mais segura, eficiente e produtiva ao longo de mais de 15 anos de aprimoramento global.</a:t>
            </a:r>
          </a:p>
          <a:p>
            <a:pPr algn="just">
              <a:buFont typeface="+mj-lt"/>
              <a:buAutoNum type="arabicPeriod"/>
            </a:pPr>
            <a:r>
              <a:rPr lang="pt-BR" sz="3200" b="1" dirty="0"/>
              <a:t>Imperativo Estratégico:</a:t>
            </a:r>
            <a:r>
              <a:rPr lang="pt-BR" sz="3200" dirty="0"/>
              <a:t> O não desenvolvimento desta capacidade seria prejudicial à segurança energética nacional e ao aproveitamento de recursos estratégicos no médio prazo.</a:t>
            </a:r>
            <a:endParaRPr lang="pt-BR" sz="28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E201470-F86A-4E17-BB99-36F88E25D8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021" t="22935" b="43985"/>
          <a:stretch>
            <a:fillRect/>
          </a:stretch>
        </p:blipFill>
        <p:spPr>
          <a:xfrm>
            <a:off x="8305800" y="2400300"/>
            <a:ext cx="5505854" cy="16764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CCE385D-6588-63C5-FB3C-618CF00C6A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0" t="22935" r="67957" b="43985"/>
          <a:stretch>
            <a:fillRect/>
          </a:stretch>
        </p:blipFill>
        <p:spPr>
          <a:xfrm>
            <a:off x="5029200" y="2400300"/>
            <a:ext cx="2590800" cy="1676400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B0D99EAA-F85B-A74C-6D04-951B2F32DCBB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726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8DCBB-7498-B41E-0D2E-119C39D5A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8F64F71-F945-ED96-B8E6-728AB5822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"/>
            <a:ext cx="17280000" cy="9325266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E393750A-DB23-C0D6-3ED0-290FE3815D77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161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6EB01-A3D5-7A61-5A65-73309FB14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CF72CB1-3997-6626-E120-95C94E6EF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8256006" cy="10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70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B85AC-5816-091A-8E84-B211749DF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D419B56-37A6-0FB5-F21B-3E01EA2AE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" y="18113"/>
            <a:ext cx="18308919" cy="10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37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>
          <a:extLst>
            <a:ext uri="{FF2B5EF4-FFF2-40B4-BE49-F238E27FC236}">
              <a16:creationId xmlns:a16="http://schemas.microsoft.com/office/drawing/2014/main" id="{783BAF31-D4ED-0093-2D45-EA73CB9A0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3" name="Google Shape;4663;p94">
            <a:extLst>
              <a:ext uri="{FF2B5EF4-FFF2-40B4-BE49-F238E27FC236}">
                <a16:creationId xmlns:a16="http://schemas.microsoft.com/office/drawing/2014/main" id="{6B96D2DF-07B8-3DE0-981C-68FA593F5E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000498" y="-4000495"/>
            <a:ext cx="10287001" cy="1828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8" name="Google Shape;4670;p94">
            <a:extLst>
              <a:ext uri="{FF2B5EF4-FFF2-40B4-BE49-F238E27FC236}">
                <a16:creationId xmlns:a16="http://schemas.microsoft.com/office/drawing/2014/main" id="{5CEF5C51-08CC-BE22-38DA-129FD346B13E}"/>
              </a:ext>
            </a:extLst>
          </p:cNvPr>
          <p:cNvGrpSpPr/>
          <p:nvPr/>
        </p:nvGrpSpPr>
        <p:grpSpPr>
          <a:xfrm rot="16200000">
            <a:off x="8887381" y="7985090"/>
            <a:ext cx="160774" cy="4444677"/>
            <a:chOff x="12790318" y="3976484"/>
            <a:chExt cx="1152525" cy="3950824"/>
          </a:xfrm>
        </p:grpSpPr>
        <p:pic>
          <p:nvPicPr>
            <p:cNvPr id="5259" name="Google Shape;4671;p94">
              <a:extLst>
                <a:ext uri="{FF2B5EF4-FFF2-40B4-BE49-F238E27FC236}">
                  <a16:creationId xmlns:a16="http://schemas.microsoft.com/office/drawing/2014/main" id="{C37910D3-13C4-D225-4B8C-5827B7B7EF3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90318" y="6774783"/>
              <a:ext cx="1152525" cy="115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0" name="Google Shape;4672;p94">
              <a:extLst>
                <a:ext uri="{FF2B5EF4-FFF2-40B4-BE49-F238E27FC236}">
                  <a16:creationId xmlns:a16="http://schemas.microsoft.com/office/drawing/2014/main" id="{DBA3F596-4D80-7E23-F384-F376484360B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90318" y="5377178"/>
              <a:ext cx="1152525" cy="1152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1" name="Google Shape;4673;p94">
              <a:extLst>
                <a:ext uri="{FF2B5EF4-FFF2-40B4-BE49-F238E27FC236}">
                  <a16:creationId xmlns:a16="http://schemas.microsoft.com/office/drawing/2014/main" id="{6B005782-8CEC-C445-EFCA-25750D85EA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2790318" y="3976484"/>
              <a:ext cx="1152525" cy="11525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4669;p94">
            <a:extLst>
              <a:ext uri="{FF2B5EF4-FFF2-40B4-BE49-F238E27FC236}">
                <a16:creationId xmlns:a16="http://schemas.microsoft.com/office/drawing/2014/main" id="{7EE8AFD1-3DCC-58CE-8BFB-B3CD0C7A620B}"/>
              </a:ext>
            </a:extLst>
          </p:cNvPr>
          <p:cNvSpPr txBox="1"/>
          <p:nvPr/>
        </p:nvSpPr>
        <p:spPr>
          <a:xfrm>
            <a:off x="11452971" y="256196"/>
            <a:ext cx="4519857" cy="100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3" tIns="51413" rIns="102853" bIns="51413" anchor="t" anchorCtr="0">
            <a:spAutoFit/>
          </a:bodyPr>
          <a:lstStyle/>
          <a:p>
            <a:pPr algn="ctr" defTabSz="1028700">
              <a:buClr>
                <a:srgbClr val="3A3838"/>
              </a:buClr>
              <a:buSzPts val="2600"/>
              <a:defRPr/>
            </a:pPr>
            <a:r>
              <a:rPr lang="pt-BR" sz="292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FOMENTO AOS PROJETOS SUBNACIONAIS (65)</a:t>
            </a:r>
          </a:p>
        </p:txBody>
      </p:sp>
      <p:pic>
        <p:nvPicPr>
          <p:cNvPr id="4615" name="Google Shape;4664;p94">
            <a:extLst>
              <a:ext uri="{FF2B5EF4-FFF2-40B4-BE49-F238E27FC236}">
                <a16:creationId xmlns:a16="http://schemas.microsoft.com/office/drawing/2014/main" id="{B5D0482E-1415-0D8E-2F4C-3C84987E34A0}"/>
              </a:ext>
            </a:extLst>
          </p:cNvPr>
          <p:cNvPicPr preferRelativeResize="0"/>
          <p:nvPr/>
        </p:nvPicPr>
        <p:blipFill rotWithShape="1">
          <a:blip r:embed="rId7">
            <a:alphaModFix amt="15000"/>
          </a:blip>
          <a:srcRect/>
          <a:stretch/>
        </p:blipFill>
        <p:spPr>
          <a:xfrm>
            <a:off x="11719212" y="3783488"/>
            <a:ext cx="4210035" cy="44218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6" name="Google Shape;4674;p94">
            <a:extLst>
              <a:ext uri="{FF2B5EF4-FFF2-40B4-BE49-F238E27FC236}">
                <a16:creationId xmlns:a16="http://schemas.microsoft.com/office/drawing/2014/main" id="{AE7F5A57-C7C5-631E-3D95-1D4C24F31677}"/>
              </a:ext>
            </a:extLst>
          </p:cNvPr>
          <p:cNvGrpSpPr/>
          <p:nvPr/>
        </p:nvGrpSpPr>
        <p:grpSpPr>
          <a:xfrm>
            <a:off x="11356710" y="4022832"/>
            <a:ext cx="4865861" cy="3252085"/>
            <a:chOff x="8231927" y="2563275"/>
            <a:chExt cx="4716000" cy="3151925"/>
          </a:xfrm>
        </p:grpSpPr>
        <p:sp>
          <p:nvSpPr>
            <p:cNvPr id="4617" name="Google Shape;4675;p94">
              <a:extLst>
                <a:ext uri="{FF2B5EF4-FFF2-40B4-BE49-F238E27FC236}">
                  <a16:creationId xmlns:a16="http://schemas.microsoft.com/office/drawing/2014/main" id="{4B5B140E-28B7-9F65-6575-9ABC46B01419}"/>
                </a:ext>
              </a:extLst>
            </p:cNvPr>
            <p:cNvSpPr txBox="1"/>
            <p:nvPr/>
          </p:nvSpPr>
          <p:spPr>
            <a:xfrm>
              <a:off x="9154158" y="2563275"/>
              <a:ext cx="2808600" cy="2785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0"/>
                <a:defRPr/>
              </a:pPr>
              <a:r>
                <a:rPr lang="pt-BR" sz="18000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65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618" name="Google Shape;4676;p94">
              <a:extLst>
                <a:ext uri="{FF2B5EF4-FFF2-40B4-BE49-F238E27FC236}">
                  <a16:creationId xmlns:a16="http://schemas.microsoft.com/office/drawing/2014/main" id="{D8FD48CD-7232-276D-350F-4F36C3D5DAB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29927" y="4915099"/>
              <a:ext cx="2520000" cy="3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19" name="Google Shape;4677;p94">
              <a:extLst>
                <a:ext uri="{FF2B5EF4-FFF2-40B4-BE49-F238E27FC236}">
                  <a16:creationId xmlns:a16="http://schemas.microsoft.com/office/drawing/2014/main" id="{BCFE3E57-7F4D-E960-4EE3-D1F819C5F626}"/>
                </a:ext>
              </a:extLst>
            </p:cNvPr>
            <p:cNvSpPr txBox="1"/>
            <p:nvPr/>
          </p:nvSpPr>
          <p:spPr>
            <a:xfrm>
              <a:off x="8231927" y="4992483"/>
              <a:ext cx="4716000" cy="58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4769" rIns="0" bIns="0" anchor="ctr" anchorCtr="0">
              <a:spAutoFit/>
            </a:bodyPr>
            <a:lstStyle/>
            <a:p>
              <a:pPr marR="10159" algn="ctr" defTabSz="1028700">
                <a:buClr>
                  <a:srgbClr val="FFFFFF"/>
                </a:buClr>
                <a:buSzPts val="3000"/>
                <a:defRPr/>
              </a:pPr>
              <a:r>
                <a:rPr lang="pt-BR" sz="337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PROJETOS</a:t>
              </a:r>
              <a:endParaRPr sz="1575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620" name="Google Shape;4678;p94">
              <a:extLst>
                <a:ext uri="{FF2B5EF4-FFF2-40B4-BE49-F238E27FC236}">
                  <a16:creationId xmlns:a16="http://schemas.microsoft.com/office/drawing/2014/main" id="{AD895DE5-0A9F-7DF4-58ED-42F01C8F5CCE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329927" y="5679200"/>
              <a:ext cx="2520000" cy="3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44679CA-B1DE-B685-2DD4-2B81E9A8A04C}"/>
              </a:ext>
            </a:extLst>
          </p:cNvPr>
          <p:cNvGrpSpPr/>
          <p:nvPr/>
        </p:nvGrpSpPr>
        <p:grpSpPr>
          <a:xfrm>
            <a:off x="12841301" y="1434907"/>
            <a:ext cx="1955348" cy="2034829"/>
            <a:chOff x="11414489" y="1275473"/>
            <a:chExt cx="1738087" cy="1808737"/>
          </a:xfrm>
        </p:grpSpPr>
        <p:grpSp>
          <p:nvGrpSpPr>
            <p:cNvPr id="4657" name="Google Shape;4715;p94">
              <a:extLst>
                <a:ext uri="{FF2B5EF4-FFF2-40B4-BE49-F238E27FC236}">
                  <a16:creationId xmlns:a16="http://schemas.microsoft.com/office/drawing/2014/main" id="{01225AF1-60CD-38F6-9D42-9074639A123D}"/>
                </a:ext>
              </a:extLst>
            </p:cNvPr>
            <p:cNvGrpSpPr/>
            <p:nvPr/>
          </p:nvGrpSpPr>
          <p:grpSpPr>
            <a:xfrm>
              <a:off x="11414489" y="1275473"/>
              <a:ext cx="1738087" cy="1808737"/>
              <a:chOff x="10007618" y="350388"/>
              <a:chExt cx="1895126" cy="1972159"/>
            </a:xfrm>
          </p:grpSpPr>
          <p:sp>
            <p:nvSpPr>
              <p:cNvPr id="4658" name="Google Shape;4716;p94">
                <a:extLst>
                  <a:ext uri="{FF2B5EF4-FFF2-40B4-BE49-F238E27FC236}">
                    <a16:creationId xmlns:a16="http://schemas.microsoft.com/office/drawing/2014/main" id="{7C265288-77B8-613E-B752-43ABE413223B}"/>
                  </a:ext>
                </a:extLst>
              </p:cNvPr>
              <p:cNvSpPr txBox="1"/>
              <p:nvPr/>
            </p:nvSpPr>
            <p:spPr>
              <a:xfrm>
                <a:off x="10007618" y="350388"/>
                <a:ext cx="1895126" cy="570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ILUMINAÇÃO PÚBLICA</a:t>
                </a:r>
                <a:endParaRPr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59" name="Google Shape;4717;p94">
                <a:extLst>
                  <a:ext uri="{FF2B5EF4-FFF2-40B4-BE49-F238E27FC236}">
                    <a16:creationId xmlns:a16="http://schemas.microsoft.com/office/drawing/2014/main" id="{B7906A9C-CC4D-2BAA-4D78-3BE52EBCD88A}"/>
                  </a:ext>
                </a:extLst>
              </p:cNvPr>
              <p:cNvGrpSpPr/>
              <p:nvPr/>
            </p:nvGrpSpPr>
            <p:grpSpPr>
              <a:xfrm>
                <a:off x="10266017" y="930514"/>
                <a:ext cx="1391609" cy="1392033"/>
                <a:chOff x="9873628" y="930514"/>
                <a:chExt cx="1391609" cy="1392033"/>
              </a:xfrm>
            </p:grpSpPr>
            <p:sp>
              <p:nvSpPr>
                <p:cNvPr id="4660" name="Google Shape;4718;p94">
                  <a:extLst>
                    <a:ext uri="{FF2B5EF4-FFF2-40B4-BE49-F238E27FC236}">
                      <a16:creationId xmlns:a16="http://schemas.microsoft.com/office/drawing/2014/main" id="{C3FAC287-BAE5-6460-686B-9274233B9FD3}"/>
                    </a:ext>
                  </a:extLst>
                </p:cNvPr>
                <p:cNvSpPr/>
                <p:nvPr/>
              </p:nvSpPr>
              <p:spPr>
                <a:xfrm>
                  <a:off x="9873628" y="930514"/>
                  <a:ext cx="1391609" cy="1392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609" h="1392033" extrusionOk="0">
                      <a:moveTo>
                        <a:pt x="1340422" y="434248"/>
                      </a:moveTo>
                      <a:cubicBezTo>
                        <a:pt x="1332269" y="414162"/>
                        <a:pt x="1309199" y="404417"/>
                        <a:pt x="1289113" y="412571"/>
                      </a:cubicBezTo>
                      <a:cubicBezTo>
                        <a:pt x="1269026" y="420725"/>
                        <a:pt x="1259281" y="443794"/>
                        <a:pt x="1267435" y="463881"/>
                      </a:cubicBezTo>
                      <a:cubicBezTo>
                        <a:pt x="1360907" y="694378"/>
                        <a:pt x="1307608" y="956695"/>
                        <a:pt x="1131802" y="1132501"/>
                      </a:cubicBezTo>
                      <a:cubicBezTo>
                        <a:pt x="1015261" y="1249042"/>
                        <a:pt x="860336" y="1313279"/>
                        <a:pt x="695468" y="1313279"/>
                      </a:cubicBezTo>
                      <a:cubicBezTo>
                        <a:pt x="530601" y="1313279"/>
                        <a:pt x="375676" y="1249042"/>
                        <a:pt x="259135" y="1132501"/>
                      </a:cubicBezTo>
                      <a:cubicBezTo>
                        <a:pt x="18496" y="891861"/>
                        <a:pt x="18496" y="500275"/>
                        <a:pt x="259135" y="259834"/>
                      </a:cubicBezTo>
                      <a:cubicBezTo>
                        <a:pt x="433151" y="85818"/>
                        <a:pt x="693480" y="31724"/>
                        <a:pt x="922386" y="122013"/>
                      </a:cubicBezTo>
                      <a:cubicBezTo>
                        <a:pt x="942671" y="129968"/>
                        <a:pt x="965542" y="120025"/>
                        <a:pt x="973497" y="99739"/>
                      </a:cubicBezTo>
                      <a:cubicBezTo>
                        <a:pt x="981452" y="79454"/>
                        <a:pt x="971508" y="56583"/>
                        <a:pt x="951223" y="48628"/>
                      </a:cubicBezTo>
                      <a:cubicBezTo>
                        <a:pt x="693082" y="-53196"/>
                        <a:pt x="399541" y="7859"/>
                        <a:pt x="203450" y="203950"/>
                      </a:cubicBezTo>
                      <a:cubicBezTo>
                        <a:pt x="-67817" y="475217"/>
                        <a:pt x="-67817" y="916721"/>
                        <a:pt x="203450" y="1188186"/>
                      </a:cubicBezTo>
                      <a:cubicBezTo>
                        <a:pt x="334907" y="1319643"/>
                        <a:pt x="509719" y="1392034"/>
                        <a:pt x="695468" y="1392034"/>
                      </a:cubicBezTo>
                      <a:cubicBezTo>
                        <a:pt x="881218" y="1392034"/>
                        <a:pt x="1056229" y="1319643"/>
                        <a:pt x="1187487" y="1188186"/>
                      </a:cubicBezTo>
                      <a:cubicBezTo>
                        <a:pt x="1385766" y="989907"/>
                        <a:pt x="1445628" y="693980"/>
                        <a:pt x="1340422" y="4342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1" name="Google Shape;4719;p94">
                  <a:extLst>
                    <a:ext uri="{FF2B5EF4-FFF2-40B4-BE49-F238E27FC236}">
                      <a16:creationId xmlns:a16="http://schemas.microsoft.com/office/drawing/2014/main" id="{4D9D4E20-D4A1-5B13-2E53-F3AA00565A47}"/>
                    </a:ext>
                  </a:extLst>
                </p:cNvPr>
                <p:cNvSpPr/>
                <p:nvPr/>
              </p:nvSpPr>
              <p:spPr>
                <a:xfrm>
                  <a:off x="10987531" y="1118951"/>
                  <a:ext cx="89295" cy="89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95" h="89295" extrusionOk="0">
                      <a:moveTo>
                        <a:pt x="76169" y="76169"/>
                      </a:moveTo>
                      <a:cubicBezTo>
                        <a:pt x="93671" y="58668"/>
                        <a:pt x="93671" y="30428"/>
                        <a:pt x="76169" y="13126"/>
                      </a:cubicBezTo>
                      <a:cubicBezTo>
                        <a:pt x="58669" y="-4375"/>
                        <a:pt x="30428" y="-4375"/>
                        <a:pt x="13126" y="13126"/>
                      </a:cubicBezTo>
                      <a:cubicBezTo>
                        <a:pt x="-4375" y="30627"/>
                        <a:pt x="-4375" y="58867"/>
                        <a:pt x="13126" y="76169"/>
                      </a:cubicBezTo>
                      <a:cubicBezTo>
                        <a:pt x="30627" y="93670"/>
                        <a:pt x="58867" y="93670"/>
                        <a:pt x="76169" y="761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2" name="Google Shape;4720;p94">
                  <a:extLst>
                    <a:ext uri="{FF2B5EF4-FFF2-40B4-BE49-F238E27FC236}">
                      <a16:creationId xmlns:a16="http://schemas.microsoft.com/office/drawing/2014/main" id="{7D9890D5-45D5-0293-E07B-5BB4814C05DE}"/>
                    </a:ext>
                  </a:extLst>
                </p:cNvPr>
                <p:cNvSpPr/>
                <p:nvPr/>
              </p:nvSpPr>
              <p:spPr>
                <a:xfrm>
                  <a:off x="10294847" y="1235294"/>
                  <a:ext cx="548498" cy="782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498" h="782377" extrusionOk="0">
                      <a:moveTo>
                        <a:pt x="548499" y="104211"/>
                      </a:moveTo>
                      <a:cubicBezTo>
                        <a:pt x="548499" y="73385"/>
                        <a:pt x="523441" y="48327"/>
                        <a:pt x="492615" y="48327"/>
                      </a:cubicBezTo>
                      <a:lnTo>
                        <a:pt x="407695" y="48327"/>
                      </a:lnTo>
                      <a:cubicBezTo>
                        <a:pt x="407695" y="48327"/>
                        <a:pt x="406303" y="49122"/>
                        <a:pt x="405308" y="49321"/>
                      </a:cubicBezTo>
                      <a:cubicBezTo>
                        <a:pt x="404513" y="49321"/>
                        <a:pt x="403717" y="48923"/>
                        <a:pt x="402922" y="49321"/>
                      </a:cubicBezTo>
                      <a:lnTo>
                        <a:pt x="214189" y="122905"/>
                      </a:lnTo>
                      <a:lnTo>
                        <a:pt x="214189" y="13126"/>
                      </a:lnTo>
                      <a:cubicBezTo>
                        <a:pt x="214189" y="5966"/>
                        <a:pt x="208223" y="0"/>
                        <a:pt x="201063" y="0"/>
                      </a:cubicBezTo>
                      <a:lnTo>
                        <a:pt x="163277" y="0"/>
                      </a:lnTo>
                      <a:cubicBezTo>
                        <a:pt x="156117" y="0"/>
                        <a:pt x="150151" y="5966"/>
                        <a:pt x="150151" y="13126"/>
                      </a:cubicBezTo>
                      <a:lnTo>
                        <a:pt x="150151" y="625663"/>
                      </a:lnTo>
                      <a:lnTo>
                        <a:pt x="145577" y="625663"/>
                      </a:lnTo>
                      <a:cubicBezTo>
                        <a:pt x="138417" y="625663"/>
                        <a:pt x="132451" y="631629"/>
                        <a:pt x="132451" y="638789"/>
                      </a:cubicBezTo>
                      <a:lnTo>
                        <a:pt x="132451" y="756125"/>
                      </a:lnTo>
                      <a:lnTo>
                        <a:pt x="13126" y="756125"/>
                      </a:lnTo>
                      <a:cubicBezTo>
                        <a:pt x="5966" y="756125"/>
                        <a:pt x="0" y="762092"/>
                        <a:pt x="0" y="769251"/>
                      </a:cubicBezTo>
                      <a:cubicBezTo>
                        <a:pt x="0" y="776411"/>
                        <a:pt x="5966" y="782377"/>
                        <a:pt x="13126" y="782377"/>
                      </a:cubicBezTo>
                      <a:lnTo>
                        <a:pt x="470341" y="782377"/>
                      </a:lnTo>
                      <a:cubicBezTo>
                        <a:pt x="477500" y="782377"/>
                        <a:pt x="483467" y="776411"/>
                        <a:pt x="483467" y="769251"/>
                      </a:cubicBezTo>
                      <a:cubicBezTo>
                        <a:pt x="483467" y="762092"/>
                        <a:pt x="477500" y="756125"/>
                        <a:pt x="470341" y="756125"/>
                      </a:cubicBezTo>
                      <a:lnTo>
                        <a:pt x="231889" y="756125"/>
                      </a:lnTo>
                      <a:lnTo>
                        <a:pt x="231889" y="638789"/>
                      </a:lnTo>
                      <a:cubicBezTo>
                        <a:pt x="231889" y="631629"/>
                        <a:pt x="225923" y="625663"/>
                        <a:pt x="218763" y="625663"/>
                      </a:cubicBezTo>
                      <a:lnTo>
                        <a:pt x="214189" y="625663"/>
                      </a:lnTo>
                      <a:lnTo>
                        <a:pt x="214189" y="150947"/>
                      </a:lnTo>
                      <a:lnTo>
                        <a:pt x="398149" y="79153"/>
                      </a:lnTo>
                      <a:cubicBezTo>
                        <a:pt x="405706" y="101228"/>
                        <a:pt x="425992" y="117138"/>
                        <a:pt x="450453" y="117138"/>
                      </a:cubicBezTo>
                      <a:lnTo>
                        <a:pt x="535373" y="117138"/>
                      </a:lnTo>
                      <a:cubicBezTo>
                        <a:pt x="542533" y="117138"/>
                        <a:pt x="548499" y="111172"/>
                        <a:pt x="548499" y="104012"/>
                      </a:cubicBezTo>
                      <a:close/>
                      <a:moveTo>
                        <a:pt x="158703" y="756125"/>
                      </a:moveTo>
                      <a:lnTo>
                        <a:pt x="158703" y="651915"/>
                      </a:lnTo>
                      <a:lnTo>
                        <a:pt x="205637" y="651915"/>
                      </a:lnTo>
                      <a:lnTo>
                        <a:pt x="205637" y="756125"/>
                      </a:lnTo>
                      <a:lnTo>
                        <a:pt x="158703" y="756125"/>
                      </a:lnTo>
                      <a:close/>
                      <a:moveTo>
                        <a:pt x="176403" y="625464"/>
                      </a:moveTo>
                      <a:lnTo>
                        <a:pt x="176403" y="26053"/>
                      </a:lnTo>
                      <a:lnTo>
                        <a:pt x="187937" y="26053"/>
                      </a:lnTo>
                      <a:lnTo>
                        <a:pt x="187937" y="625464"/>
                      </a:lnTo>
                      <a:lnTo>
                        <a:pt x="176403" y="625464"/>
                      </a:lnTo>
                      <a:close/>
                      <a:moveTo>
                        <a:pt x="450453" y="90886"/>
                      </a:moveTo>
                      <a:cubicBezTo>
                        <a:pt x="438919" y="90886"/>
                        <a:pt x="428776" y="84124"/>
                        <a:pt x="424003" y="74380"/>
                      </a:cubicBezTo>
                      <a:lnTo>
                        <a:pt x="492615" y="74380"/>
                      </a:lnTo>
                      <a:cubicBezTo>
                        <a:pt x="504150" y="74380"/>
                        <a:pt x="514292" y="81141"/>
                        <a:pt x="519065" y="90886"/>
                      </a:cubicBezTo>
                      <a:lnTo>
                        <a:pt x="450453" y="908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4" name="Google Shape;4721;p94">
                  <a:extLst>
                    <a:ext uri="{FF2B5EF4-FFF2-40B4-BE49-F238E27FC236}">
                      <a16:creationId xmlns:a16="http://schemas.microsoft.com/office/drawing/2014/main" id="{7912503F-7FDB-62D4-F635-1A43ABFB5BA8}"/>
                    </a:ext>
                  </a:extLst>
                </p:cNvPr>
                <p:cNvSpPr/>
                <p:nvPr/>
              </p:nvSpPr>
              <p:spPr>
                <a:xfrm>
                  <a:off x="10753255" y="1390019"/>
                  <a:ext cx="26251" cy="48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1" h="48127" extrusionOk="0">
                      <a:moveTo>
                        <a:pt x="0" y="13126"/>
                      </a:moveTo>
                      <a:lnTo>
                        <a:pt x="0" y="35002"/>
                      </a:lnTo>
                      <a:cubicBezTo>
                        <a:pt x="0" y="42162"/>
                        <a:pt x="5966" y="48128"/>
                        <a:pt x="13126" y="48128"/>
                      </a:cubicBezTo>
                      <a:cubicBezTo>
                        <a:pt x="20285" y="48128"/>
                        <a:pt x="26252" y="42162"/>
                        <a:pt x="26252" y="35002"/>
                      </a:cubicBezTo>
                      <a:lnTo>
                        <a:pt x="26252" y="13126"/>
                      </a:lnTo>
                      <a:cubicBezTo>
                        <a:pt x="26252" y="5966"/>
                        <a:pt x="20285" y="0"/>
                        <a:pt x="13126" y="0"/>
                      </a:cubicBezTo>
                      <a:cubicBezTo>
                        <a:pt x="5966" y="0"/>
                        <a:pt x="0" y="5966"/>
                        <a:pt x="0" y="131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5" name="Google Shape;4722;p94">
                  <a:extLst>
                    <a:ext uri="{FF2B5EF4-FFF2-40B4-BE49-F238E27FC236}">
                      <a16:creationId xmlns:a16="http://schemas.microsoft.com/office/drawing/2014/main" id="{B51E3559-B713-6B4D-4CE2-97D7A86443A0}"/>
                    </a:ext>
                  </a:extLst>
                </p:cNvPr>
                <p:cNvSpPr/>
                <p:nvPr/>
              </p:nvSpPr>
              <p:spPr>
                <a:xfrm>
                  <a:off x="10792210" y="1374009"/>
                  <a:ext cx="41888" cy="41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8" h="41664" extrusionOk="0">
                      <a:moveTo>
                        <a:pt x="22299" y="3878"/>
                      </a:moveTo>
                      <a:cubicBezTo>
                        <a:pt x="17129" y="-1293"/>
                        <a:pt x="8776" y="-1293"/>
                        <a:pt x="3804" y="3878"/>
                      </a:cubicBezTo>
                      <a:cubicBezTo>
                        <a:pt x="-1168" y="9049"/>
                        <a:pt x="-1367" y="17402"/>
                        <a:pt x="3804" y="22373"/>
                      </a:cubicBezTo>
                      <a:lnTo>
                        <a:pt x="19316" y="37886"/>
                      </a:lnTo>
                      <a:cubicBezTo>
                        <a:pt x="21901" y="40471"/>
                        <a:pt x="25283" y="41664"/>
                        <a:pt x="28663" y="41664"/>
                      </a:cubicBezTo>
                      <a:cubicBezTo>
                        <a:pt x="32044" y="41664"/>
                        <a:pt x="35425" y="40471"/>
                        <a:pt x="38011" y="37886"/>
                      </a:cubicBezTo>
                      <a:cubicBezTo>
                        <a:pt x="43181" y="32715"/>
                        <a:pt x="43181" y="24362"/>
                        <a:pt x="38011" y="19390"/>
                      </a:cubicBezTo>
                      <a:lnTo>
                        <a:pt x="22498" y="38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6" name="Google Shape;4723;p94">
                  <a:extLst>
                    <a:ext uri="{FF2B5EF4-FFF2-40B4-BE49-F238E27FC236}">
                      <a16:creationId xmlns:a16="http://schemas.microsoft.com/office/drawing/2014/main" id="{50CA6D91-D39C-BF16-4BF4-4ADB3635EBAE}"/>
                    </a:ext>
                  </a:extLst>
                </p:cNvPr>
                <p:cNvSpPr/>
                <p:nvPr/>
              </p:nvSpPr>
              <p:spPr>
                <a:xfrm>
                  <a:off x="10698863" y="1374084"/>
                  <a:ext cx="41962" cy="4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62" h="41590" extrusionOk="0">
                      <a:moveTo>
                        <a:pt x="19390" y="3804"/>
                      </a:moveTo>
                      <a:lnTo>
                        <a:pt x="3878" y="19316"/>
                      </a:lnTo>
                      <a:cubicBezTo>
                        <a:pt x="-1293" y="24487"/>
                        <a:pt x="-1293" y="32840"/>
                        <a:pt x="3878" y="37812"/>
                      </a:cubicBezTo>
                      <a:cubicBezTo>
                        <a:pt x="6463" y="40397"/>
                        <a:pt x="9844" y="41590"/>
                        <a:pt x="13225" y="41590"/>
                      </a:cubicBezTo>
                      <a:cubicBezTo>
                        <a:pt x="16606" y="41590"/>
                        <a:pt x="19987" y="40397"/>
                        <a:pt x="22572" y="37812"/>
                      </a:cubicBezTo>
                      <a:lnTo>
                        <a:pt x="38085" y="22299"/>
                      </a:lnTo>
                      <a:cubicBezTo>
                        <a:pt x="43255" y="17129"/>
                        <a:pt x="43255" y="8776"/>
                        <a:pt x="38085" y="3804"/>
                      </a:cubicBezTo>
                      <a:cubicBezTo>
                        <a:pt x="32914" y="-1168"/>
                        <a:pt x="24561" y="-1367"/>
                        <a:pt x="19589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86" name="Google Shape;4750;p94">
              <a:extLst>
                <a:ext uri="{FF2B5EF4-FFF2-40B4-BE49-F238E27FC236}">
                  <a16:creationId xmlns:a16="http://schemas.microsoft.com/office/drawing/2014/main" id="{0F8E4467-FC2E-1504-5F9E-A534A028C341}"/>
                </a:ext>
              </a:extLst>
            </p:cNvPr>
            <p:cNvGrpSpPr/>
            <p:nvPr/>
          </p:nvGrpSpPr>
          <p:grpSpPr>
            <a:xfrm>
              <a:off x="12439303" y="2595743"/>
              <a:ext cx="488465" cy="488465"/>
              <a:chOff x="10711829" y="1789948"/>
              <a:chExt cx="532599" cy="532599"/>
            </a:xfrm>
          </p:grpSpPr>
          <p:sp>
            <p:nvSpPr>
              <p:cNvPr id="5087" name="Google Shape;4751;p94">
                <a:extLst>
                  <a:ext uri="{FF2B5EF4-FFF2-40B4-BE49-F238E27FC236}">
                    <a16:creationId xmlns:a16="http://schemas.microsoft.com/office/drawing/2014/main" id="{CE4D64DB-105D-5575-B45E-2CAC2F2944F3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8" name="Google Shape;4752;p94">
                <a:extLst>
                  <a:ext uri="{FF2B5EF4-FFF2-40B4-BE49-F238E27FC236}">
                    <a16:creationId xmlns:a16="http://schemas.microsoft.com/office/drawing/2014/main" id="{B6BD2D73-C85D-7E98-C1FC-E15FB4181F7F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3A3838"/>
                    </a:solidFill>
                    <a:latin typeface="Calibri"/>
                    <a:cs typeface="Calibri"/>
                    <a:sym typeface="Calibri"/>
                  </a:rPr>
                  <a:t>17</a:t>
                </a:r>
                <a:endParaRPr sz="2025" b="1" kern="0" dirty="0">
                  <a:solidFill>
                    <a:srgbClr val="3A3838"/>
                  </a:solidFill>
                  <a:latin typeface="Calibri"/>
                  <a:cs typeface="Calibri"/>
                  <a:sym typeface="Arial"/>
                </a:endParaRPr>
              </a:p>
            </p:txBody>
          </p:sp>
        </p:grp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7FF7D41-E257-09C2-9F4C-A02B1B084F12}"/>
              </a:ext>
            </a:extLst>
          </p:cNvPr>
          <p:cNvGrpSpPr/>
          <p:nvPr/>
        </p:nvGrpSpPr>
        <p:grpSpPr>
          <a:xfrm>
            <a:off x="10159062" y="1822118"/>
            <a:ext cx="2647491" cy="2034911"/>
            <a:chOff x="9337386" y="1950672"/>
            <a:chExt cx="2353325" cy="1808810"/>
          </a:xfrm>
        </p:grpSpPr>
        <p:grpSp>
          <p:nvGrpSpPr>
            <p:cNvPr id="4639" name="Google Shape;4697;p94">
              <a:extLst>
                <a:ext uri="{FF2B5EF4-FFF2-40B4-BE49-F238E27FC236}">
                  <a16:creationId xmlns:a16="http://schemas.microsoft.com/office/drawing/2014/main" id="{3AF60209-3D21-0EB1-DE02-7E993C9A1AEF}"/>
                </a:ext>
              </a:extLst>
            </p:cNvPr>
            <p:cNvGrpSpPr/>
            <p:nvPr/>
          </p:nvGrpSpPr>
          <p:grpSpPr>
            <a:xfrm>
              <a:off x="9337386" y="1950672"/>
              <a:ext cx="2353325" cy="1808810"/>
              <a:chOff x="6684185" y="2883785"/>
              <a:chExt cx="2565952" cy="1972239"/>
            </a:xfrm>
          </p:grpSpPr>
          <p:sp>
            <p:nvSpPr>
              <p:cNvPr id="4640" name="Google Shape;4698;p94">
                <a:extLst>
                  <a:ext uri="{FF2B5EF4-FFF2-40B4-BE49-F238E27FC236}">
                    <a16:creationId xmlns:a16="http://schemas.microsoft.com/office/drawing/2014/main" id="{F50B6AD2-0B26-E31C-C8A2-90394D07B883}"/>
                  </a:ext>
                </a:extLst>
              </p:cNvPr>
              <p:cNvSpPr txBox="1"/>
              <p:nvPr/>
            </p:nvSpPr>
            <p:spPr>
              <a:xfrm>
                <a:off x="6684185" y="2883785"/>
                <a:ext cx="2565952" cy="570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UNIDADES SOCIOEDUCATIVAS</a:t>
                </a:r>
                <a:endParaRPr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41" name="Google Shape;4699;p94">
                <a:extLst>
                  <a:ext uri="{FF2B5EF4-FFF2-40B4-BE49-F238E27FC236}">
                    <a16:creationId xmlns:a16="http://schemas.microsoft.com/office/drawing/2014/main" id="{BB9DFC36-660C-BC4F-974F-9046F61BBD49}"/>
                  </a:ext>
                </a:extLst>
              </p:cNvPr>
              <p:cNvGrpSpPr/>
              <p:nvPr/>
            </p:nvGrpSpPr>
            <p:grpSpPr>
              <a:xfrm>
                <a:off x="7246686" y="3463949"/>
                <a:ext cx="1391609" cy="1392075"/>
                <a:chOff x="6854297" y="3463949"/>
                <a:chExt cx="1391609" cy="1392075"/>
              </a:xfrm>
            </p:grpSpPr>
            <p:sp>
              <p:nvSpPr>
                <p:cNvPr id="4642" name="Google Shape;4700;p94">
                  <a:extLst>
                    <a:ext uri="{FF2B5EF4-FFF2-40B4-BE49-F238E27FC236}">
                      <a16:creationId xmlns:a16="http://schemas.microsoft.com/office/drawing/2014/main" id="{D9375D14-1A35-3284-009C-D830C312F2AD}"/>
                    </a:ext>
                  </a:extLst>
                </p:cNvPr>
                <p:cNvSpPr/>
                <p:nvPr/>
              </p:nvSpPr>
              <p:spPr>
                <a:xfrm>
                  <a:off x="6854297" y="3463949"/>
                  <a:ext cx="1391609" cy="13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609" h="1392075" extrusionOk="0">
                      <a:moveTo>
                        <a:pt x="1340422" y="434290"/>
                      </a:moveTo>
                      <a:cubicBezTo>
                        <a:pt x="1332268" y="414204"/>
                        <a:pt x="1309199" y="404459"/>
                        <a:pt x="1289112" y="412613"/>
                      </a:cubicBezTo>
                      <a:cubicBezTo>
                        <a:pt x="1269026" y="420767"/>
                        <a:pt x="1259281" y="443836"/>
                        <a:pt x="1267435" y="463923"/>
                      </a:cubicBezTo>
                      <a:cubicBezTo>
                        <a:pt x="1360906" y="694419"/>
                        <a:pt x="1307608" y="956737"/>
                        <a:pt x="1131802" y="1132543"/>
                      </a:cubicBezTo>
                      <a:cubicBezTo>
                        <a:pt x="1015260" y="1249084"/>
                        <a:pt x="860137" y="1313321"/>
                        <a:pt x="695468" y="1313321"/>
                      </a:cubicBezTo>
                      <a:cubicBezTo>
                        <a:pt x="530799" y="1313321"/>
                        <a:pt x="375676" y="1249084"/>
                        <a:pt x="259135" y="1132543"/>
                      </a:cubicBezTo>
                      <a:cubicBezTo>
                        <a:pt x="18495" y="891903"/>
                        <a:pt x="18495" y="500317"/>
                        <a:pt x="259135" y="259677"/>
                      </a:cubicBezTo>
                      <a:cubicBezTo>
                        <a:pt x="433151" y="85661"/>
                        <a:pt x="693480" y="31567"/>
                        <a:pt x="922386" y="122055"/>
                      </a:cubicBezTo>
                      <a:cubicBezTo>
                        <a:pt x="942472" y="130010"/>
                        <a:pt x="965542" y="120066"/>
                        <a:pt x="973497" y="99781"/>
                      </a:cubicBezTo>
                      <a:cubicBezTo>
                        <a:pt x="981452" y="79496"/>
                        <a:pt x="971508" y="56625"/>
                        <a:pt x="951223" y="48670"/>
                      </a:cubicBezTo>
                      <a:cubicBezTo>
                        <a:pt x="692883" y="-53154"/>
                        <a:pt x="399541" y="7702"/>
                        <a:pt x="203450" y="203992"/>
                      </a:cubicBezTo>
                      <a:cubicBezTo>
                        <a:pt x="-67817" y="475258"/>
                        <a:pt x="-67817" y="916961"/>
                        <a:pt x="203450" y="1188228"/>
                      </a:cubicBezTo>
                      <a:cubicBezTo>
                        <a:pt x="334907" y="1319685"/>
                        <a:pt x="509718" y="1392075"/>
                        <a:pt x="695468" y="1392075"/>
                      </a:cubicBezTo>
                      <a:cubicBezTo>
                        <a:pt x="881218" y="1392075"/>
                        <a:pt x="1056229" y="1319685"/>
                        <a:pt x="1187487" y="1188228"/>
                      </a:cubicBezTo>
                      <a:cubicBezTo>
                        <a:pt x="1385766" y="989949"/>
                        <a:pt x="1445628" y="694022"/>
                        <a:pt x="1340422" y="4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3" name="Google Shape;4701;p94">
                  <a:extLst>
                    <a:ext uri="{FF2B5EF4-FFF2-40B4-BE49-F238E27FC236}">
                      <a16:creationId xmlns:a16="http://schemas.microsoft.com/office/drawing/2014/main" id="{63E93FBD-ABFD-5EB5-6A30-25089B95DFBB}"/>
                    </a:ext>
                  </a:extLst>
                </p:cNvPr>
                <p:cNvSpPr/>
                <p:nvPr/>
              </p:nvSpPr>
              <p:spPr>
                <a:xfrm>
                  <a:off x="7968200" y="3652429"/>
                  <a:ext cx="89096" cy="89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96" h="89096" extrusionOk="0">
                      <a:moveTo>
                        <a:pt x="89096" y="44548"/>
                      </a:moveTo>
                      <a:cubicBezTo>
                        <a:pt x="89096" y="69152"/>
                        <a:pt x="69151" y="89096"/>
                        <a:pt x="44548" y="89096"/>
                      </a:cubicBezTo>
                      <a:cubicBezTo>
                        <a:pt x="19945" y="89096"/>
                        <a:pt x="0" y="69152"/>
                        <a:pt x="0" y="44548"/>
                      </a:cubicBezTo>
                      <a:cubicBezTo>
                        <a:pt x="0" y="19945"/>
                        <a:pt x="19945" y="0"/>
                        <a:pt x="44548" y="0"/>
                      </a:cubicBezTo>
                      <a:cubicBezTo>
                        <a:pt x="69151" y="0"/>
                        <a:pt x="89096" y="19945"/>
                        <a:pt x="89096" y="4454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4" name="Google Shape;4702;p94">
                  <a:extLst>
                    <a:ext uri="{FF2B5EF4-FFF2-40B4-BE49-F238E27FC236}">
                      <a16:creationId xmlns:a16="http://schemas.microsoft.com/office/drawing/2014/main" id="{9E00B381-5805-D243-FA1F-63CAA1D0D5AB}"/>
                    </a:ext>
                  </a:extLst>
                </p:cNvPr>
                <p:cNvSpPr/>
                <p:nvPr/>
              </p:nvSpPr>
              <p:spPr>
                <a:xfrm>
                  <a:off x="7384102" y="3916138"/>
                  <a:ext cx="519861" cy="343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9861" h="343458" extrusionOk="0">
                      <a:moveTo>
                        <a:pt x="0" y="13126"/>
                      </a:moveTo>
                      <a:lnTo>
                        <a:pt x="0" y="281211"/>
                      </a:lnTo>
                      <a:cubicBezTo>
                        <a:pt x="0" y="288370"/>
                        <a:pt x="5966" y="294336"/>
                        <a:pt x="13126" y="294336"/>
                      </a:cubicBezTo>
                      <a:cubicBezTo>
                        <a:pt x="20285" y="294336"/>
                        <a:pt x="26252" y="288370"/>
                        <a:pt x="26252" y="281211"/>
                      </a:cubicBezTo>
                      <a:lnTo>
                        <a:pt x="26252" y="26252"/>
                      </a:lnTo>
                      <a:lnTo>
                        <a:pt x="493610" y="26252"/>
                      </a:lnTo>
                      <a:lnTo>
                        <a:pt x="493610" y="317207"/>
                      </a:lnTo>
                      <a:lnTo>
                        <a:pt x="163476" y="317207"/>
                      </a:lnTo>
                      <a:cubicBezTo>
                        <a:pt x="156316" y="317207"/>
                        <a:pt x="150350" y="323173"/>
                        <a:pt x="150350" y="330333"/>
                      </a:cubicBezTo>
                      <a:cubicBezTo>
                        <a:pt x="150350" y="337492"/>
                        <a:pt x="156316" y="343458"/>
                        <a:pt x="163476" y="343458"/>
                      </a:cubicBezTo>
                      <a:lnTo>
                        <a:pt x="506735" y="343458"/>
                      </a:lnTo>
                      <a:cubicBezTo>
                        <a:pt x="513895" y="343458"/>
                        <a:pt x="519861" y="337492"/>
                        <a:pt x="519861" y="330333"/>
                      </a:cubicBezTo>
                      <a:lnTo>
                        <a:pt x="519861" y="13126"/>
                      </a:lnTo>
                      <a:cubicBezTo>
                        <a:pt x="519861" y="5966"/>
                        <a:pt x="513895" y="0"/>
                        <a:pt x="506735" y="0"/>
                      </a:cubicBezTo>
                      <a:lnTo>
                        <a:pt x="13126" y="0"/>
                      </a:lnTo>
                      <a:cubicBezTo>
                        <a:pt x="5966" y="0"/>
                        <a:pt x="0" y="5966"/>
                        <a:pt x="0" y="131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5" name="Google Shape;4703;p94">
                  <a:extLst>
                    <a:ext uri="{FF2B5EF4-FFF2-40B4-BE49-F238E27FC236}">
                      <a16:creationId xmlns:a16="http://schemas.microsoft.com/office/drawing/2014/main" id="{DA944664-4F57-B22B-D8D6-490AACAD2518}"/>
                    </a:ext>
                  </a:extLst>
                </p:cNvPr>
                <p:cNvSpPr/>
                <p:nvPr/>
              </p:nvSpPr>
              <p:spPr>
                <a:xfrm>
                  <a:off x="7482545" y="3995489"/>
                  <a:ext cx="359964" cy="26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964" h="26251" extrusionOk="0">
                      <a:moveTo>
                        <a:pt x="346839" y="0"/>
                      </a:moveTo>
                      <a:lnTo>
                        <a:pt x="13126" y="0"/>
                      </a:lnTo>
                      <a:cubicBezTo>
                        <a:pt x="5966" y="0"/>
                        <a:pt x="0" y="5966"/>
                        <a:pt x="0" y="13126"/>
                      </a:cubicBezTo>
                      <a:cubicBezTo>
                        <a:pt x="0" y="20285"/>
                        <a:pt x="5966" y="26252"/>
                        <a:pt x="13126" y="26252"/>
                      </a:cubicBezTo>
                      <a:lnTo>
                        <a:pt x="346839" y="26252"/>
                      </a:lnTo>
                      <a:cubicBezTo>
                        <a:pt x="353999" y="26252"/>
                        <a:pt x="359965" y="20285"/>
                        <a:pt x="359965" y="13126"/>
                      </a:cubicBezTo>
                      <a:cubicBezTo>
                        <a:pt x="359965" y="5966"/>
                        <a:pt x="353999" y="0"/>
                        <a:pt x="34683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6" name="Google Shape;4704;p94">
                  <a:extLst>
                    <a:ext uri="{FF2B5EF4-FFF2-40B4-BE49-F238E27FC236}">
                      <a16:creationId xmlns:a16="http://schemas.microsoft.com/office/drawing/2014/main" id="{FC3E7BEB-FB1B-A9B9-B5EF-894D865A8C2F}"/>
                    </a:ext>
                  </a:extLst>
                </p:cNvPr>
                <p:cNvSpPr/>
                <p:nvPr/>
              </p:nvSpPr>
              <p:spPr>
                <a:xfrm>
                  <a:off x="7636077" y="4074841"/>
                  <a:ext cx="206432" cy="26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32" h="26251" extrusionOk="0">
                      <a:moveTo>
                        <a:pt x="193307" y="0"/>
                      </a:moveTo>
                      <a:lnTo>
                        <a:pt x="13126" y="0"/>
                      </a:lnTo>
                      <a:cubicBezTo>
                        <a:pt x="5966" y="0"/>
                        <a:pt x="0" y="5966"/>
                        <a:pt x="0" y="13126"/>
                      </a:cubicBezTo>
                      <a:cubicBezTo>
                        <a:pt x="0" y="20285"/>
                        <a:pt x="5966" y="26251"/>
                        <a:pt x="13126" y="26251"/>
                      </a:cubicBezTo>
                      <a:lnTo>
                        <a:pt x="193307" y="26251"/>
                      </a:lnTo>
                      <a:cubicBezTo>
                        <a:pt x="200467" y="26251"/>
                        <a:pt x="206433" y="20285"/>
                        <a:pt x="206433" y="13126"/>
                      </a:cubicBezTo>
                      <a:cubicBezTo>
                        <a:pt x="206433" y="5966"/>
                        <a:pt x="200467" y="0"/>
                        <a:pt x="19330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7" name="Google Shape;4705;p94">
                  <a:extLst>
                    <a:ext uri="{FF2B5EF4-FFF2-40B4-BE49-F238E27FC236}">
                      <a16:creationId xmlns:a16="http://schemas.microsoft.com/office/drawing/2014/main" id="{562481F9-0AD2-23B9-0D87-8F040202BD0B}"/>
                    </a:ext>
                  </a:extLst>
                </p:cNvPr>
                <p:cNvSpPr/>
                <p:nvPr/>
              </p:nvSpPr>
              <p:spPr>
                <a:xfrm>
                  <a:off x="7598689" y="4154192"/>
                  <a:ext cx="243821" cy="26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21" h="26251" extrusionOk="0">
                      <a:moveTo>
                        <a:pt x="230696" y="0"/>
                      </a:moveTo>
                      <a:lnTo>
                        <a:pt x="13126" y="0"/>
                      </a:lnTo>
                      <a:cubicBezTo>
                        <a:pt x="5767" y="0"/>
                        <a:pt x="0" y="5966"/>
                        <a:pt x="0" y="13126"/>
                      </a:cubicBezTo>
                      <a:cubicBezTo>
                        <a:pt x="0" y="20285"/>
                        <a:pt x="5966" y="26252"/>
                        <a:pt x="13126" y="26252"/>
                      </a:cubicBezTo>
                      <a:lnTo>
                        <a:pt x="230696" y="26252"/>
                      </a:lnTo>
                      <a:cubicBezTo>
                        <a:pt x="237855" y="26252"/>
                        <a:pt x="243822" y="20285"/>
                        <a:pt x="243822" y="13126"/>
                      </a:cubicBezTo>
                      <a:cubicBezTo>
                        <a:pt x="243822" y="5966"/>
                        <a:pt x="237855" y="0"/>
                        <a:pt x="23069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8" name="Google Shape;4706;p94">
                  <a:extLst>
                    <a:ext uri="{FF2B5EF4-FFF2-40B4-BE49-F238E27FC236}">
                      <a16:creationId xmlns:a16="http://schemas.microsoft.com/office/drawing/2014/main" id="{D687D8D8-14F9-57CD-E8FC-5DC358F7770A}"/>
                    </a:ext>
                  </a:extLst>
                </p:cNvPr>
                <p:cNvSpPr/>
                <p:nvPr/>
              </p:nvSpPr>
              <p:spPr>
                <a:xfrm>
                  <a:off x="7489705" y="4271927"/>
                  <a:ext cx="410479" cy="214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79" h="214387" extrusionOk="0">
                      <a:moveTo>
                        <a:pt x="13126" y="214388"/>
                      </a:moveTo>
                      <a:lnTo>
                        <a:pt x="397354" y="214388"/>
                      </a:lnTo>
                      <a:cubicBezTo>
                        <a:pt x="404513" y="214388"/>
                        <a:pt x="410479" y="208422"/>
                        <a:pt x="410479" y="201262"/>
                      </a:cubicBezTo>
                      <a:cubicBezTo>
                        <a:pt x="410479" y="159896"/>
                        <a:pt x="383432" y="124297"/>
                        <a:pt x="345049" y="108785"/>
                      </a:cubicBezTo>
                      <a:cubicBezTo>
                        <a:pt x="356982" y="97250"/>
                        <a:pt x="364539" y="81141"/>
                        <a:pt x="364539" y="63242"/>
                      </a:cubicBezTo>
                      <a:cubicBezTo>
                        <a:pt x="364539" y="28439"/>
                        <a:pt x="336100" y="0"/>
                        <a:pt x="301297" y="0"/>
                      </a:cubicBezTo>
                      <a:cubicBezTo>
                        <a:pt x="266493" y="0"/>
                        <a:pt x="238054" y="28240"/>
                        <a:pt x="238054" y="63242"/>
                      </a:cubicBezTo>
                      <a:cubicBezTo>
                        <a:pt x="238054" y="81141"/>
                        <a:pt x="245611" y="97250"/>
                        <a:pt x="257544" y="108785"/>
                      </a:cubicBezTo>
                      <a:cubicBezTo>
                        <a:pt x="234872" y="117933"/>
                        <a:pt x="216774" y="134241"/>
                        <a:pt x="205240" y="154327"/>
                      </a:cubicBezTo>
                      <a:cubicBezTo>
                        <a:pt x="193705" y="134241"/>
                        <a:pt x="175408" y="118132"/>
                        <a:pt x="152935" y="108785"/>
                      </a:cubicBezTo>
                      <a:cubicBezTo>
                        <a:pt x="164868" y="97250"/>
                        <a:pt x="172425" y="81141"/>
                        <a:pt x="172425" y="63242"/>
                      </a:cubicBezTo>
                      <a:cubicBezTo>
                        <a:pt x="172425" y="28439"/>
                        <a:pt x="143986" y="0"/>
                        <a:pt x="109183" y="0"/>
                      </a:cubicBezTo>
                      <a:cubicBezTo>
                        <a:pt x="74379" y="0"/>
                        <a:pt x="45940" y="28240"/>
                        <a:pt x="45940" y="63242"/>
                      </a:cubicBezTo>
                      <a:cubicBezTo>
                        <a:pt x="45940" y="81141"/>
                        <a:pt x="53498" y="97250"/>
                        <a:pt x="65430" y="108785"/>
                      </a:cubicBezTo>
                      <a:cubicBezTo>
                        <a:pt x="26848" y="124496"/>
                        <a:pt x="0" y="159896"/>
                        <a:pt x="0" y="201262"/>
                      </a:cubicBezTo>
                      <a:cubicBezTo>
                        <a:pt x="0" y="208422"/>
                        <a:pt x="5966" y="214388"/>
                        <a:pt x="13126" y="214388"/>
                      </a:cubicBezTo>
                      <a:close/>
                      <a:moveTo>
                        <a:pt x="264306" y="63242"/>
                      </a:moveTo>
                      <a:cubicBezTo>
                        <a:pt x="264306" y="42957"/>
                        <a:pt x="280812" y="26251"/>
                        <a:pt x="301297" y="26251"/>
                      </a:cubicBezTo>
                      <a:cubicBezTo>
                        <a:pt x="321781" y="26251"/>
                        <a:pt x="338288" y="42758"/>
                        <a:pt x="338288" y="63242"/>
                      </a:cubicBezTo>
                      <a:cubicBezTo>
                        <a:pt x="338288" y="83727"/>
                        <a:pt x="321781" y="100233"/>
                        <a:pt x="301297" y="100233"/>
                      </a:cubicBezTo>
                      <a:cubicBezTo>
                        <a:pt x="280812" y="100233"/>
                        <a:pt x="264306" y="83727"/>
                        <a:pt x="264306" y="63242"/>
                      </a:cubicBezTo>
                      <a:close/>
                      <a:moveTo>
                        <a:pt x="301297" y="126485"/>
                      </a:moveTo>
                      <a:cubicBezTo>
                        <a:pt x="342066" y="126485"/>
                        <a:pt x="376074" y="153134"/>
                        <a:pt x="382836" y="188136"/>
                      </a:cubicBezTo>
                      <a:lnTo>
                        <a:pt x="219559" y="188136"/>
                      </a:lnTo>
                      <a:cubicBezTo>
                        <a:pt x="226519" y="153134"/>
                        <a:pt x="260328" y="126485"/>
                        <a:pt x="301098" y="126485"/>
                      </a:cubicBezTo>
                      <a:close/>
                      <a:moveTo>
                        <a:pt x="72391" y="63242"/>
                      </a:moveTo>
                      <a:cubicBezTo>
                        <a:pt x="72391" y="42957"/>
                        <a:pt x="88897" y="26251"/>
                        <a:pt x="109382" y="26251"/>
                      </a:cubicBezTo>
                      <a:cubicBezTo>
                        <a:pt x="129866" y="26251"/>
                        <a:pt x="146373" y="42758"/>
                        <a:pt x="146373" y="63242"/>
                      </a:cubicBezTo>
                      <a:cubicBezTo>
                        <a:pt x="146373" y="83727"/>
                        <a:pt x="129866" y="100233"/>
                        <a:pt x="109382" y="100233"/>
                      </a:cubicBezTo>
                      <a:cubicBezTo>
                        <a:pt x="88897" y="100233"/>
                        <a:pt x="72391" y="83727"/>
                        <a:pt x="72391" y="63242"/>
                      </a:cubicBezTo>
                      <a:close/>
                      <a:moveTo>
                        <a:pt x="109382" y="126485"/>
                      </a:moveTo>
                      <a:cubicBezTo>
                        <a:pt x="150151" y="126485"/>
                        <a:pt x="184159" y="153134"/>
                        <a:pt x="190921" y="188136"/>
                      </a:cubicBezTo>
                      <a:lnTo>
                        <a:pt x="27644" y="188136"/>
                      </a:lnTo>
                      <a:cubicBezTo>
                        <a:pt x="34604" y="153134"/>
                        <a:pt x="68413" y="126485"/>
                        <a:pt x="109183" y="1264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49" name="Google Shape;4707;p94">
                  <a:extLst>
                    <a:ext uri="{FF2B5EF4-FFF2-40B4-BE49-F238E27FC236}">
                      <a16:creationId xmlns:a16="http://schemas.microsoft.com/office/drawing/2014/main" id="{5EBF1054-354C-52BE-6474-4965FBAB97DF}"/>
                    </a:ext>
                  </a:extLst>
                </p:cNvPr>
                <p:cNvSpPr/>
                <p:nvPr/>
              </p:nvSpPr>
              <p:spPr>
                <a:xfrm>
                  <a:off x="7195568" y="4107457"/>
                  <a:ext cx="378602" cy="379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602" h="379057" extrusionOk="0">
                      <a:moveTo>
                        <a:pt x="0" y="181971"/>
                      </a:moveTo>
                      <a:lnTo>
                        <a:pt x="0" y="365931"/>
                      </a:lnTo>
                      <a:cubicBezTo>
                        <a:pt x="0" y="373091"/>
                        <a:pt x="5966" y="379057"/>
                        <a:pt x="13126" y="379057"/>
                      </a:cubicBezTo>
                      <a:lnTo>
                        <a:pt x="157510" y="379057"/>
                      </a:lnTo>
                      <a:cubicBezTo>
                        <a:pt x="164669" y="379057"/>
                        <a:pt x="170635" y="373091"/>
                        <a:pt x="170635" y="365931"/>
                      </a:cubicBezTo>
                      <a:lnTo>
                        <a:pt x="170635" y="195296"/>
                      </a:lnTo>
                      <a:lnTo>
                        <a:pt x="192114" y="200666"/>
                      </a:lnTo>
                      <a:cubicBezTo>
                        <a:pt x="202853" y="203251"/>
                        <a:pt x="215184" y="200467"/>
                        <a:pt x="223934" y="193108"/>
                      </a:cubicBezTo>
                      <a:lnTo>
                        <a:pt x="297319" y="132053"/>
                      </a:lnTo>
                      <a:cubicBezTo>
                        <a:pt x="309451" y="121911"/>
                        <a:pt x="313229" y="105603"/>
                        <a:pt x="308257" y="91483"/>
                      </a:cubicBezTo>
                      <a:lnTo>
                        <a:pt x="374284" y="32218"/>
                      </a:lnTo>
                      <a:cubicBezTo>
                        <a:pt x="379654" y="27445"/>
                        <a:pt x="380051" y="19092"/>
                        <a:pt x="375278" y="13722"/>
                      </a:cubicBezTo>
                      <a:cubicBezTo>
                        <a:pt x="370307" y="8353"/>
                        <a:pt x="362153" y="7756"/>
                        <a:pt x="356783" y="12728"/>
                      </a:cubicBezTo>
                      <a:lnTo>
                        <a:pt x="291353" y="71595"/>
                      </a:lnTo>
                      <a:cubicBezTo>
                        <a:pt x="278426" y="64635"/>
                        <a:pt x="261919" y="65430"/>
                        <a:pt x="249987" y="75573"/>
                      </a:cubicBezTo>
                      <a:lnTo>
                        <a:pt x="190921" y="124894"/>
                      </a:lnTo>
                      <a:lnTo>
                        <a:pt x="128673" y="109183"/>
                      </a:lnTo>
                      <a:cubicBezTo>
                        <a:pt x="141003" y="97648"/>
                        <a:pt x="148759" y="81340"/>
                        <a:pt x="148759" y="63242"/>
                      </a:cubicBezTo>
                      <a:cubicBezTo>
                        <a:pt x="148759" y="28439"/>
                        <a:pt x="120320" y="0"/>
                        <a:pt x="85517" y="0"/>
                      </a:cubicBezTo>
                      <a:cubicBezTo>
                        <a:pt x="50713" y="0"/>
                        <a:pt x="22274" y="28439"/>
                        <a:pt x="22274" y="63242"/>
                      </a:cubicBezTo>
                      <a:cubicBezTo>
                        <a:pt x="22274" y="81937"/>
                        <a:pt x="30627" y="98642"/>
                        <a:pt x="43554" y="110177"/>
                      </a:cubicBezTo>
                      <a:cubicBezTo>
                        <a:pt x="17700" y="124098"/>
                        <a:pt x="199" y="151145"/>
                        <a:pt x="199" y="182369"/>
                      </a:cubicBezTo>
                      <a:close/>
                      <a:moveTo>
                        <a:pt x="85318" y="25854"/>
                      </a:moveTo>
                      <a:cubicBezTo>
                        <a:pt x="105802" y="25854"/>
                        <a:pt x="122309" y="42360"/>
                        <a:pt x="122309" y="62845"/>
                      </a:cubicBezTo>
                      <a:cubicBezTo>
                        <a:pt x="122309" y="83329"/>
                        <a:pt x="105802" y="99836"/>
                        <a:pt x="85318" y="99836"/>
                      </a:cubicBezTo>
                      <a:cubicBezTo>
                        <a:pt x="64833" y="99836"/>
                        <a:pt x="48327" y="83329"/>
                        <a:pt x="48327" y="62845"/>
                      </a:cubicBezTo>
                      <a:cubicBezTo>
                        <a:pt x="48327" y="42360"/>
                        <a:pt x="64833" y="25854"/>
                        <a:pt x="85318" y="25854"/>
                      </a:cubicBezTo>
                      <a:close/>
                      <a:moveTo>
                        <a:pt x="82335" y="126087"/>
                      </a:moveTo>
                      <a:cubicBezTo>
                        <a:pt x="86511" y="126087"/>
                        <a:pt x="90886" y="126684"/>
                        <a:pt x="96256" y="127678"/>
                      </a:cubicBezTo>
                      <a:cubicBezTo>
                        <a:pt x="96455" y="127678"/>
                        <a:pt x="96654" y="127678"/>
                        <a:pt x="96852" y="127678"/>
                      </a:cubicBezTo>
                      <a:lnTo>
                        <a:pt x="190921" y="151344"/>
                      </a:lnTo>
                      <a:cubicBezTo>
                        <a:pt x="194898" y="152339"/>
                        <a:pt x="199273" y="151344"/>
                        <a:pt x="202455" y="148759"/>
                      </a:cubicBezTo>
                      <a:lnTo>
                        <a:pt x="266692" y="95261"/>
                      </a:lnTo>
                      <a:cubicBezTo>
                        <a:pt x="271266" y="91483"/>
                        <a:pt x="278028" y="92079"/>
                        <a:pt x="281807" y="96654"/>
                      </a:cubicBezTo>
                      <a:cubicBezTo>
                        <a:pt x="285586" y="101228"/>
                        <a:pt x="284989" y="107989"/>
                        <a:pt x="280415" y="111768"/>
                      </a:cubicBezTo>
                      <a:lnTo>
                        <a:pt x="207030" y="172823"/>
                      </a:lnTo>
                      <a:cubicBezTo>
                        <a:pt x="205041" y="174414"/>
                        <a:pt x="202654" y="175607"/>
                        <a:pt x="198080" y="175011"/>
                      </a:cubicBezTo>
                      <a:lnTo>
                        <a:pt x="160493" y="165664"/>
                      </a:lnTo>
                      <a:cubicBezTo>
                        <a:pt x="156515" y="164669"/>
                        <a:pt x="152538" y="165664"/>
                        <a:pt x="149356" y="168050"/>
                      </a:cubicBezTo>
                      <a:cubicBezTo>
                        <a:pt x="146174" y="170436"/>
                        <a:pt x="144384" y="174215"/>
                        <a:pt x="144185" y="178392"/>
                      </a:cubicBezTo>
                      <a:lnTo>
                        <a:pt x="144185" y="352805"/>
                      </a:lnTo>
                      <a:lnTo>
                        <a:pt x="26053" y="352805"/>
                      </a:lnTo>
                      <a:lnTo>
                        <a:pt x="26053" y="181971"/>
                      </a:lnTo>
                      <a:cubicBezTo>
                        <a:pt x="26053" y="151145"/>
                        <a:pt x="51111" y="125888"/>
                        <a:pt x="81937" y="125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89" name="Google Shape;4753;p94">
              <a:extLst>
                <a:ext uri="{FF2B5EF4-FFF2-40B4-BE49-F238E27FC236}">
                  <a16:creationId xmlns:a16="http://schemas.microsoft.com/office/drawing/2014/main" id="{F32B8688-F91B-33CC-DBD4-A8527B7D6244}"/>
                </a:ext>
              </a:extLst>
            </p:cNvPr>
            <p:cNvGrpSpPr/>
            <p:nvPr/>
          </p:nvGrpSpPr>
          <p:grpSpPr>
            <a:xfrm>
              <a:off x="10641103" y="3271016"/>
              <a:ext cx="488465" cy="488465"/>
              <a:chOff x="10711829" y="1789948"/>
              <a:chExt cx="532599" cy="532599"/>
            </a:xfrm>
          </p:grpSpPr>
          <p:sp>
            <p:nvSpPr>
              <p:cNvPr id="5090" name="Google Shape;4754;p94">
                <a:extLst>
                  <a:ext uri="{FF2B5EF4-FFF2-40B4-BE49-F238E27FC236}">
                    <a16:creationId xmlns:a16="http://schemas.microsoft.com/office/drawing/2014/main" id="{DB9EEB3B-9EF3-4375-0E9F-873DE9C56C92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1" name="Google Shape;4755;p94">
                <a:extLst>
                  <a:ext uri="{FF2B5EF4-FFF2-40B4-BE49-F238E27FC236}">
                    <a16:creationId xmlns:a16="http://schemas.microsoft.com/office/drawing/2014/main" id="{10F094A1-748D-CFAA-AE3D-A6E844B8B90F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3A3838"/>
                    </a:solidFill>
                    <a:latin typeface="Calibri"/>
                    <a:cs typeface="Calibri"/>
                    <a:sym typeface="Calibri"/>
                  </a:rPr>
                  <a:t>1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5DD89BEE-1E1A-CF50-AF76-2B8FCA360D01}"/>
              </a:ext>
            </a:extLst>
          </p:cNvPr>
          <p:cNvGrpSpPr/>
          <p:nvPr/>
        </p:nvGrpSpPr>
        <p:grpSpPr>
          <a:xfrm>
            <a:off x="9588018" y="4253375"/>
            <a:ext cx="2226272" cy="1780251"/>
            <a:chOff x="8549157" y="3814735"/>
            <a:chExt cx="1978908" cy="1582445"/>
          </a:xfrm>
        </p:grpSpPr>
        <p:grpSp>
          <p:nvGrpSpPr>
            <p:cNvPr id="4650" name="Google Shape;4708;p94">
              <a:extLst>
                <a:ext uri="{FF2B5EF4-FFF2-40B4-BE49-F238E27FC236}">
                  <a16:creationId xmlns:a16="http://schemas.microsoft.com/office/drawing/2014/main" id="{7423F695-8C3D-A81F-94DE-A46AA68A2226}"/>
                </a:ext>
              </a:extLst>
            </p:cNvPr>
            <p:cNvGrpSpPr/>
            <p:nvPr/>
          </p:nvGrpSpPr>
          <p:grpSpPr>
            <a:xfrm>
              <a:off x="8549157" y="3814735"/>
              <a:ext cx="1978908" cy="1582445"/>
              <a:chOff x="7223683" y="5195529"/>
              <a:chExt cx="2157706" cy="1725421"/>
            </a:xfrm>
          </p:grpSpPr>
          <p:sp>
            <p:nvSpPr>
              <p:cNvPr id="4651" name="Google Shape;4709;p94">
                <a:extLst>
                  <a:ext uri="{FF2B5EF4-FFF2-40B4-BE49-F238E27FC236}">
                    <a16:creationId xmlns:a16="http://schemas.microsoft.com/office/drawing/2014/main" id="{EEED322D-FE52-9932-7C70-DE097A6E82BE}"/>
                  </a:ext>
                </a:extLst>
              </p:cNvPr>
              <p:cNvSpPr txBox="1"/>
              <p:nvPr/>
            </p:nvSpPr>
            <p:spPr>
              <a:xfrm>
                <a:off x="7223683" y="5195529"/>
                <a:ext cx="2157706" cy="335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UNIDADE PRISIONAL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52" name="Google Shape;4710;p94">
                <a:extLst>
                  <a:ext uri="{FF2B5EF4-FFF2-40B4-BE49-F238E27FC236}">
                    <a16:creationId xmlns:a16="http://schemas.microsoft.com/office/drawing/2014/main" id="{1CC43C70-6478-071B-0E0E-0780878FC4AE}"/>
                  </a:ext>
                </a:extLst>
              </p:cNvPr>
              <p:cNvGrpSpPr/>
              <p:nvPr/>
            </p:nvGrpSpPr>
            <p:grpSpPr>
              <a:xfrm>
                <a:off x="7610430" y="5529472"/>
                <a:ext cx="1391903" cy="1391478"/>
                <a:chOff x="7218041" y="5529472"/>
                <a:chExt cx="1391903" cy="1391478"/>
              </a:xfrm>
            </p:grpSpPr>
            <p:sp>
              <p:nvSpPr>
                <p:cNvPr id="4653" name="Google Shape;4711;p94">
                  <a:extLst>
                    <a:ext uri="{FF2B5EF4-FFF2-40B4-BE49-F238E27FC236}">
                      <a16:creationId xmlns:a16="http://schemas.microsoft.com/office/drawing/2014/main" id="{0B8BB727-3456-CF42-6F28-86597B77ACEA}"/>
                    </a:ext>
                  </a:extLst>
                </p:cNvPr>
                <p:cNvSpPr/>
                <p:nvPr/>
              </p:nvSpPr>
              <p:spPr>
                <a:xfrm>
                  <a:off x="7218041" y="5529472"/>
                  <a:ext cx="1391903" cy="139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903" h="1391478" extrusionOk="0">
                      <a:moveTo>
                        <a:pt x="1340820" y="434290"/>
                      </a:moveTo>
                      <a:cubicBezTo>
                        <a:pt x="1332666" y="414204"/>
                        <a:pt x="1309795" y="404260"/>
                        <a:pt x="1289510" y="412613"/>
                      </a:cubicBezTo>
                      <a:cubicBezTo>
                        <a:pt x="1269424" y="420767"/>
                        <a:pt x="1259679" y="443836"/>
                        <a:pt x="1267833" y="463923"/>
                      </a:cubicBezTo>
                      <a:cubicBezTo>
                        <a:pt x="1361304" y="694220"/>
                        <a:pt x="1308005" y="956736"/>
                        <a:pt x="1132199" y="1132343"/>
                      </a:cubicBezTo>
                      <a:cubicBezTo>
                        <a:pt x="891560" y="1372784"/>
                        <a:pt x="500172" y="1372784"/>
                        <a:pt x="259533" y="1132343"/>
                      </a:cubicBezTo>
                      <a:cubicBezTo>
                        <a:pt x="142992" y="1015803"/>
                        <a:pt x="78755" y="860878"/>
                        <a:pt x="78755" y="696010"/>
                      </a:cubicBezTo>
                      <a:cubicBezTo>
                        <a:pt x="78755" y="531143"/>
                        <a:pt x="142992" y="376218"/>
                        <a:pt x="259533" y="259677"/>
                      </a:cubicBezTo>
                      <a:cubicBezTo>
                        <a:pt x="433549" y="85661"/>
                        <a:pt x="693679" y="31567"/>
                        <a:pt x="922584" y="122055"/>
                      </a:cubicBezTo>
                      <a:cubicBezTo>
                        <a:pt x="942870" y="130010"/>
                        <a:pt x="965740" y="120066"/>
                        <a:pt x="973695" y="99781"/>
                      </a:cubicBezTo>
                      <a:cubicBezTo>
                        <a:pt x="981651" y="79496"/>
                        <a:pt x="971707" y="56625"/>
                        <a:pt x="951421" y="48670"/>
                      </a:cubicBezTo>
                      <a:cubicBezTo>
                        <a:pt x="693281" y="-53154"/>
                        <a:pt x="399939" y="7702"/>
                        <a:pt x="203848" y="203992"/>
                      </a:cubicBezTo>
                      <a:cubicBezTo>
                        <a:pt x="72391" y="335449"/>
                        <a:pt x="0" y="510062"/>
                        <a:pt x="0" y="696010"/>
                      </a:cubicBezTo>
                      <a:cubicBezTo>
                        <a:pt x="0" y="881959"/>
                        <a:pt x="72391" y="1056572"/>
                        <a:pt x="203848" y="1188029"/>
                      </a:cubicBezTo>
                      <a:cubicBezTo>
                        <a:pt x="339481" y="1323662"/>
                        <a:pt x="517673" y="1391479"/>
                        <a:pt x="695866" y="1391479"/>
                      </a:cubicBezTo>
                      <a:cubicBezTo>
                        <a:pt x="874059" y="1391479"/>
                        <a:pt x="1052251" y="1323662"/>
                        <a:pt x="1187885" y="1188029"/>
                      </a:cubicBezTo>
                      <a:cubicBezTo>
                        <a:pt x="1385965" y="989948"/>
                        <a:pt x="1446025" y="694022"/>
                        <a:pt x="1340621" y="4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4" name="Google Shape;4712;p94">
                  <a:extLst>
                    <a:ext uri="{FF2B5EF4-FFF2-40B4-BE49-F238E27FC236}">
                      <a16:creationId xmlns:a16="http://schemas.microsoft.com/office/drawing/2014/main" id="{D36BB4F5-3158-DC8B-6154-9AD1A3D0A7B6}"/>
                    </a:ext>
                  </a:extLst>
                </p:cNvPr>
                <p:cNvSpPr/>
                <p:nvPr/>
              </p:nvSpPr>
              <p:spPr>
                <a:xfrm>
                  <a:off x="8332416" y="5717952"/>
                  <a:ext cx="89220" cy="89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20" h="89295" extrusionOk="0">
                      <a:moveTo>
                        <a:pt x="76095" y="76169"/>
                      </a:moveTo>
                      <a:cubicBezTo>
                        <a:pt x="93596" y="58668"/>
                        <a:pt x="93596" y="30428"/>
                        <a:pt x="76095" y="13126"/>
                      </a:cubicBezTo>
                      <a:cubicBezTo>
                        <a:pt x="58594" y="-4375"/>
                        <a:pt x="30353" y="-4375"/>
                        <a:pt x="13051" y="13126"/>
                      </a:cubicBezTo>
                      <a:cubicBezTo>
                        <a:pt x="-4251" y="30627"/>
                        <a:pt x="-4450" y="58867"/>
                        <a:pt x="13051" y="76169"/>
                      </a:cubicBezTo>
                      <a:cubicBezTo>
                        <a:pt x="30552" y="93671"/>
                        <a:pt x="58793" y="93671"/>
                        <a:pt x="76095" y="761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5" name="Google Shape;4713;p94">
                  <a:extLst>
                    <a:ext uri="{FF2B5EF4-FFF2-40B4-BE49-F238E27FC236}">
                      <a16:creationId xmlns:a16="http://schemas.microsoft.com/office/drawing/2014/main" id="{B3CB2C11-0253-14FE-B5A7-6828D10367C4}"/>
                    </a:ext>
                  </a:extLst>
                </p:cNvPr>
                <p:cNvSpPr/>
                <p:nvPr/>
              </p:nvSpPr>
              <p:spPr>
                <a:xfrm>
                  <a:off x="7572835" y="5921203"/>
                  <a:ext cx="682541" cy="608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541" h="608559" extrusionOk="0">
                      <a:moveTo>
                        <a:pt x="0" y="13126"/>
                      </a:moveTo>
                      <a:lnTo>
                        <a:pt x="0" y="64833"/>
                      </a:lnTo>
                      <a:cubicBezTo>
                        <a:pt x="0" y="71993"/>
                        <a:pt x="5966" y="77960"/>
                        <a:pt x="13126" y="77960"/>
                      </a:cubicBezTo>
                      <a:lnTo>
                        <a:pt x="55884" y="77960"/>
                      </a:lnTo>
                      <a:lnTo>
                        <a:pt x="55884" y="530600"/>
                      </a:lnTo>
                      <a:lnTo>
                        <a:pt x="13126" y="530600"/>
                      </a:lnTo>
                      <a:cubicBezTo>
                        <a:pt x="5966" y="530600"/>
                        <a:pt x="0" y="536567"/>
                        <a:pt x="0" y="543726"/>
                      </a:cubicBezTo>
                      <a:lnTo>
                        <a:pt x="0" y="595434"/>
                      </a:lnTo>
                      <a:cubicBezTo>
                        <a:pt x="0" y="602593"/>
                        <a:pt x="5966" y="608560"/>
                        <a:pt x="13126" y="608560"/>
                      </a:cubicBezTo>
                      <a:lnTo>
                        <a:pt x="669416" y="608560"/>
                      </a:lnTo>
                      <a:cubicBezTo>
                        <a:pt x="676575" y="608560"/>
                        <a:pt x="682541" y="602593"/>
                        <a:pt x="682541" y="595434"/>
                      </a:cubicBezTo>
                      <a:lnTo>
                        <a:pt x="682541" y="543726"/>
                      </a:lnTo>
                      <a:cubicBezTo>
                        <a:pt x="682541" y="536567"/>
                        <a:pt x="676575" y="530600"/>
                        <a:pt x="669416" y="530600"/>
                      </a:cubicBezTo>
                      <a:lnTo>
                        <a:pt x="627453" y="530600"/>
                      </a:lnTo>
                      <a:lnTo>
                        <a:pt x="627453" y="399740"/>
                      </a:lnTo>
                      <a:lnTo>
                        <a:pt x="628447" y="399740"/>
                      </a:lnTo>
                      <a:cubicBezTo>
                        <a:pt x="635607" y="399740"/>
                        <a:pt x="641573" y="393774"/>
                        <a:pt x="641573" y="386614"/>
                      </a:cubicBezTo>
                      <a:lnTo>
                        <a:pt x="641573" y="221945"/>
                      </a:lnTo>
                      <a:cubicBezTo>
                        <a:pt x="641573" y="214786"/>
                        <a:pt x="635607" y="208819"/>
                        <a:pt x="628447" y="208819"/>
                      </a:cubicBezTo>
                      <a:lnTo>
                        <a:pt x="627453" y="208819"/>
                      </a:lnTo>
                      <a:lnTo>
                        <a:pt x="627453" y="77960"/>
                      </a:lnTo>
                      <a:lnTo>
                        <a:pt x="669416" y="77960"/>
                      </a:lnTo>
                      <a:cubicBezTo>
                        <a:pt x="676575" y="77960"/>
                        <a:pt x="682541" y="71993"/>
                        <a:pt x="682541" y="64833"/>
                      </a:cubicBezTo>
                      <a:lnTo>
                        <a:pt x="682541" y="13126"/>
                      </a:lnTo>
                      <a:cubicBezTo>
                        <a:pt x="682541" y="5966"/>
                        <a:pt x="676575" y="0"/>
                        <a:pt x="669416" y="0"/>
                      </a:cubicBezTo>
                      <a:lnTo>
                        <a:pt x="13126" y="0"/>
                      </a:lnTo>
                      <a:cubicBezTo>
                        <a:pt x="5966" y="0"/>
                        <a:pt x="0" y="5966"/>
                        <a:pt x="0" y="13126"/>
                      </a:cubicBezTo>
                      <a:close/>
                      <a:moveTo>
                        <a:pt x="192114" y="77960"/>
                      </a:moveTo>
                      <a:lnTo>
                        <a:pt x="192114" y="291154"/>
                      </a:lnTo>
                      <a:lnTo>
                        <a:pt x="82136" y="291154"/>
                      </a:lnTo>
                      <a:lnTo>
                        <a:pt x="82136" y="77960"/>
                      </a:lnTo>
                      <a:lnTo>
                        <a:pt x="192114" y="77960"/>
                      </a:lnTo>
                      <a:close/>
                      <a:moveTo>
                        <a:pt x="328543" y="77960"/>
                      </a:moveTo>
                      <a:lnTo>
                        <a:pt x="328543" y="291154"/>
                      </a:lnTo>
                      <a:lnTo>
                        <a:pt x="218366" y="291154"/>
                      </a:lnTo>
                      <a:lnTo>
                        <a:pt x="218366" y="77960"/>
                      </a:lnTo>
                      <a:lnTo>
                        <a:pt x="328543" y="77960"/>
                      </a:lnTo>
                      <a:close/>
                      <a:moveTo>
                        <a:pt x="464971" y="77960"/>
                      </a:moveTo>
                      <a:lnTo>
                        <a:pt x="464971" y="208819"/>
                      </a:lnTo>
                      <a:lnTo>
                        <a:pt x="463977" y="208819"/>
                      </a:lnTo>
                      <a:cubicBezTo>
                        <a:pt x="456817" y="208819"/>
                        <a:pt x="450851" y="214786"/>
                        <a:pt x="450851" y="221945"/>
                      </a:cubicBezTo>
                      <a:lnTo>
                        <a:pt x="450851" y="291154"/>
                      </a:lnTo>
                      <a:lnTo>
                        <a:pt x="354993" y="291154"/>
                      </a:lnTo>
                      <a:lnTo>
                        <a:pt x="354993" y="77960"/>
                      </a:lnTo>
                      <a:lnTo>
                        <a:pt x="464971" y="77960"/>
                      </a:lnTo>
                      <a:close/>
                      <a:moveTo>
                        <a:pt x="615520" y="235071"/>
                      </a:moveTo>
                      <a:lnTo>
                        <a:pt x="615520" y="373489"/>
                      </a:lnTo>
                      <a:lnTo>
                        <a:pt x="477103" y="373489"/>
                      </a:lnTo>
                      <a:lnTo>
                        <a:pt x="477103" y="235071"/>
                      </a:lnTo>
                      <a:lnTo>
                        <a:pt x="615520" y="235071"/>
                      </a:lnTo>
                      <a:close/>
                      <a:moveTo>
                        <a:pt x="354794" y="530600"/>
                      </a:moveTo>
                      <a:lnTo>
                        <a:pt x="354794" y="317405"/>
                      </a:lnTo>
                      <a:lnTo>
                        <a:pt x="450652" y="317405"/>
                      </a:lnTo>
                      <a:lnTo>
                        <a:pt x="450652" y="386614"/>
                      </a:lnTo>
                      <a:cubicBezTo>
                        <a:pt x="450652" y="393774"/>
                        <a:pt x="456619" y="399740"/>
                        <a:pt x="463778" y="399740"/>
                      </a:cubicBezTo>
                      <a:lnTo>
                        <a:pt x="464773" y="399740"/>
                      </a:lnTo>
                      <a:lnTo>
                        <a:pt x="464773" y="530600"/>
                      </a:lnTo>
                      <a:lnTo>
                        <a:pt x="354794" y="530600"/>
                      </a:lnTo>
                      <a:close/>
                      <a:moveTo>
                        <a:pt x="218366" y="530600"/>
                      </a:moveTo>
                      <a:lnTo>
                        <a:pt x="218366" y="317405"/>
                      </a:lnTo>
                      <a:lnTo>
                        <a:pt x="328543" y="317405"/>
                      </a:lnTo>
                      <a:lnTo>
                        <a:pt x="328543" y="530600"/>
                      </a:lnTo>
                      <a:lnTo>
                        <a:pt x="218366" y="530600"/>
                      </a:lnTo>
                      <a:close/>
                      <a:moveTo>
                        <a:pt x="81937" y="317405"/>
                      </a:moveTo>
                      <a:lnTo>
                        <a:pt x="191915" y="317405"/>
                      </a:lnTo>
                      <a:lnTo>
                        <a:pt x="191915" y="530600"/>
                      </a:lnTo>
                      <a:lnTo>
                        <a:pt x="81937" y="530600"/>
                      </a:lnTo>
                      <a:lnTo>
                        <a:pt x="81937" y="317405"/>
                      </a:lnTo>
                      <a:close/>
                      <a:moveTo>
                        <a:pt x="656290" y="582308"/>
                      </a:moveTo>
                      <a:lnTo>
                        <a:pt x="26252" y="582308"/>
                      </a:lnTo>
                      <a:lnTo>
                        <a:pt x="26252" y="556852"/>
                      </a:lnTo>
                      <a:lnTo>
                        <a:pt x="656290" y="556852"/>
                      </a:lnTo>
                      <a:lnTo>
                        <a:pt x="656290" y="582308"/>
                      </a:lnTo>
                      <a:close/>
                      <a:moveTo>
                        <a:pt x="601201" y="530600"/>
                      </a:moveTo>
                      <a:lnTo>
                        <a:pt x="491024" y="530600"/>
                      </a:lnTo>
                      <a:lnTo>
                        <a:pt x="491024" y="399740"/>
                      </a:lnTo>
                      <a:lnTo>
                        <a:pt x="601201" y="399740"/>
                      </a:lnTo>
                      <a:lnTo>
                        <a:pt x="601201" y="530600"/>
                      </a:lnTo>
                      <a:close/>
                      <a:moveTo>
                        <a:pt x="601201" y="208819"/>
                      </a:moveTo>
                      <a:lnTo>
                        <a:pt x="491024" y="208819"/>
                      </a:lnTo>
                      <a:lnTo>
                        <a:pt x="491024" y="77960"/>
                      </a:lnTo>
                      <a:lnTo>
                        <a:pt x="601201" y="77960"/>
                      </a:lnTo>
                      <a:lnTo>
                        <a:pt x="601201" y="208819"/>
                      </a:lnTo>
                      <a:close/>
                      <a:moveTo>
                        <a:pt x="26252" y="26252"/>
                      </a:moveTo>
                      <a:lnTo>
                        <a:pt x="656290" y="26252"/>
                      </a:lnTo>
                      <a:lnTo>
                        <a:pt x="656290" y="51708"/>
                      </a:lnTo>
                      <a:lnTo>
                        <a:pt x="26252" y="51708"/>
                      </a:lnTo>
                      <a:lnTo>
                        <a:pt x="26252" y="262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6" name="Google Shape;4714;p94">
                  <a:extLst>
                    <a:ext uri="{FF2B5EF4-FFF2-40B4-BE49-F238E27FC236}">
                      <a16:creationId xmlns:a16="http://schemas.microsoft.com/office/drawing/2014/main" id="{F220FE63-61E8-535B-617F-16C8CD2A9EC6}"/>
                    </a:ext>
                  </a:extLst>
                </p:cNvPr>
                <p:cNvSpPr/>
                <p:nvPr/>
              </p:nvSpPr>
              <p:spPr>
                <a:xfrm>
                  <a:off x="8093889" y="6187895"/>
                  <a:ext cx="50116" cy="75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16" h="75174" extrusionOk="0">
                      <a:moveTo>
                        <a:pt x="11933" y="62049"/>
                      </a:moveTo>
                      <a:cubicBezTo>
                        <a:pt x="11933" y="69209"/>
                        <a:pt x="17899" y="75175"/>
                        <a:pt x="25058" y="75175"/>
                      </a:cubicBezTo>
                      <a:cubicBezTo>
                        <a:pt x="32218" y="75175"/>
                        <a:pt x="38184" y="69209"/>
                        <a:pt x="38184" y="62049"/>
                      </a:cubicBezTo>
                      <a:lnTo>
                        <a:pt x="38184" y="45940"/>
                      </a:lnTo>
                      <a:cubicBezTo>
                        <a:pt x="45145" y="41565"/>
                        <a:pt x="50117" y="34008"/>
                        <a:pt x="50117" y="25059"/>
                      </a:cubicBezTo>
                      <a:cubicBezTo>
                        <a:pt x="50117" y="11137"/>
                        <a:pt x="38781" y="0"/>
                        <a:pt x="25058" y="0"/>
                      </a:cubicBezTo>
                      <a:cubicBezTo>
                        <a:pt x="11336" y="0"/>
                        <a:pt x="0" y="11336"/>
                        <a:pt x="0" y="25059"/>
                      </a:cubicBezTo>
                      <a:cubicBezTo>
                        <a:pt x="0" y="34008"/>
                        <a:pt x="4972" y="41366"/>
                        <a:pt x="11933" y="45940"/>
                      </a:cubicBezTo>
                      <a:lnTo>
                        <a:pt x="11933" y="620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93" name="Google Shape;4756;p94">
              <a:extLst>
                <a:ext uri="{FF2B5EF4-FFF2-40B4-BE49-F238E27FC236}">
                  <a16:creationId xmlns:a16="http://schemas.microsoft.com/office/drawing/2014/main" id="{31A674B2-6C11-8968-A094-5381EE629C3A}"/>
                </a:ext>
              </a:extLst>
            </p:cNvPr>
            <p:cNvGrpSpPr/>
            <p:nvPr/>
          </p:nvGrpSpPr>
          <p:grpSpPr>
            <a:xfrm>
              <a:off x="9691953" y="4908714"/>
              <a:ext cx="488465" cy="488465"/>
              <a:chOff x="10711829" y="1789948"/>
              <a:chExt cx="532599" cy="532599"/>
            </a:xfrm>
          </p:grpSpPr>
          <p:sp>
            <p:nvSpPr>
              <p:cNvPr id="5097" name="Google Shape;4757;p94">
                <a:extLst>
                  <a:ext uri="{FF2B5EF4-FFF2-40B4-BE49-F238E27FC236}">
                    <a16:creationId xmlns:a16="http://schemas.microsoft.com/office/drawing/2014/main" id="{832DAE8B-5855-C29A-18D3-F09DFA0CC49F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8" name="Google Shape;4758;p94">
                <a:extLst>
                  <a:ext uri="{FF2B5EF4-FFF2-40B4-BE49-F238E27FC236}">
                    <a16:creationId xmlns:a16="http://schemas.microsoft.com/office/drawing/2014/main" id="{5B50D360-0553-58F6-2EAA-BEB09F1F2F77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>
                    <a:solidFill>
                      <a:srgbClr val="3A383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8AD23CF1-CB14-C1D2-F4B6-896E720364BF}"/>
              </a:ext>
            </a:extLst>
          </p:cNvPr>
          <p:cNvGrpSpPr/>
          <p:nvPr/>
        </p:nvGrpSpPr>
        <p:grpSpPr>
          <a:xfrm>
            <a:off x="10029500" y="6526116"/>
            <a:ext cx="2521380" cy="1780957"/>
            <a:chOff x="8758461" y="5702429"/>
            <a:chExt cx="2241227" cy="1583073"/>
          </a:xfrm>
        </p:grpSpPr>
        <p:grpSp>
          <p:nvGrpSpPr>
            <p:cNvPr id="4632" name="Google Shape;4690;p94">
              <a:extLst>
                <a:ext uri="{FF2B5EF4-FFF2-40B4-BE49-F238E27FC236}">
                  <a16:creationId xmlns:a16="http://schemas.microsoft.com/office/drawing/2014/main" id="{A443398D-CAF7-38C6-B5E6-5EA5B77B377F}"/>
                </a:ext>
              </a:extLst>
            </p:cNvPr>
            <p:cNvGrpSpPr/>
            <p:nvPr/>
          </p:nvGrpSpPr>
          <p:grpSpPr>
            <a:xfrm>
              <a:off x="8758461" y="5702429"/>
              <a:ext cx="2241227" cy="1583073"/>
              <a:chOff x="8700409" y="6543222"/>
              <a:chExt cx="2443726" cy="1726106"/>
            </a:xfrm>
          </p:grpSpPr>
          <p:sp>
            <p:nvSpPr>
              <p:cNvPr id="4633" name="Google Shape;4691;p94">
                <a:extLst>
                  <a:ext uri="{FF2B5EF4-FFF2-40B4-BE49-F238E27FC236}">
                    <a16:creationId xmlns:a16="http://schemas.microsoft.com/office/drawing/2014/main" id="{ADE0771E-DD75-20E4-A7BD-7E67B881F5E1}"/>
                  </a:ext>
                </a:extLst>
              </p:cNvPr>
              <p:cNvSpPr txBox="1"/>
              <p:nvPr/>
            </p:nvSpPr>
            <p:spPr>
              <a:xfrm>
                <a:off x="8700409" y="6543222"/>
                <a:ext cx="2443726" cy="335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LOCAÇÃO SOCIAL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34" name="Google Shape;4692;p94">
                <a:extLst>
                  <a:ext uri="{FF2B5EF4-FFF2-40B4-BE49-F238E27FC236}">
                    <a16:creationId xmlns:a16="http://schemas.microsoft.com/office/drawing/2014/main" id="{C983E0E6-3A79-1850-4DCC-30E6FAEB6427}"/>
                  </a:ext>
                </a:extLst>
              </p:cNvPr>
              <p:cNvGrpSpPr/>
              <p:nvPr/>
            </p:nvGrpSpPr>
            <p:grpSpPr>
              <a:xfrm>
                <a:off x="9217544" y="6877165"/>
                <a:ext cx="1391697" cy="1392163"/>
                <a:chOff x="8825155" y="6877165"/>
                <a:chExt cx="1391697" cy="1392163"/>
              </a:xfrm>
            </p:grpSpPr>
            <p:sp>
              <p:nvSpPr>
                <p:cNvPr id="4635" name="Google Shape;4693;p94">
                  <a:extLst>
                    <a:ext uri="{FF2B5EF4-FFF2-40B4-BE49-F238E27FC236}">
                      <a16:creationId xmlns:a16="http://schemas.microsoft.com/office/drawing/2014/main" id="{BE6ED81C-AF91-723F-2CFC-F1D57A0DFDF0}"/>
                    </a:ext>
                  </a:extLst>
                </p:cNvPr>
                <p:cNvSpPr/>
                <p:nvPr/>
              </p:nvSpPr>
              <p:spPr>
                <a:xfrm>
                  <a:off x="8825155" y="6877165"/>
                  <a:ext cx="1391697" cy="1392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697" h="1392163" extrusionOk="0">
                      <a:moveTo>
                        <a:pt x="1340223" y="434378"/>
                      </a:moveTo>
                      <a:cubicBezTo>
                        <a:pt x="1332069" y="414292"/>
                        <a:pt x="1309199" y="404547"/>
                        <a:pt x="1288913" y="412701"/>
                      </a:cubicBezTo>
                      <a:cubicBezTo>
                        <a:pt x="1268827" y="420855"/>
                        <a:pt x="1259082" y="443925"/>
                        <a:pt x="1267236" y="464011"/>
                      </a:cubicBezTo>
                      <a:cubicBezTo>
                        <a:pt x="1360708" y="694309"/>
                        <a:pt x="1307409" y="956825"/>
                        <a:pt x="1131603" y="1132631"/>
                      </a:cubicBezTo>
                      <a:cubicBezTo>
                        <a:pt x="1015062" y="1249172"/>
                        <a:pt x="860137" y="1313409"/>
                        <a:pt x="695270" y="1313409"/>
                      </a:cubicBezTo>
                      <a:cubicBezTo>
                        <a:pt x="530401" y="1313409"/>
                        <a:pt x="375477" y="1249172"/>
                        <a:pt x="258936" y="1132631"/>
                      </a:cubicBezTo>
                      <a:cubicBezTo>
                        <a:pt x="18296" y="891992"/>
                        <a:pt x="18296" y="500405"/>
                        <a:pt x="258936" y="259766"/>
                      </a:cubicBezTo>
                      <a:cubicBezTo>
                        <a:pt x="432952" y="85749"/>
                        <a:pt x="693479" y="31655"/>
                        <a:pt x="922186" y="121945"/>
                      </a:cubicBezTo>
                      <a:cubicBezTo>
                        <a:pt x="942472" y="130098"/>
                        <a:pt x="965343" y="119956"/>
                        <a:pt x="973298" y="99869"/>
                      </a:cubicBezTo>
                      <a:cubicBezTo>
                        <a:pt x="981253" y="79584"/>
                        <a:pt x="971309" y="56714"/>
                        <a:pt x="951222" y="48758"/>
                      </a:cubicBezTo>
                      <a:cubicBezTo>
                        <a:pt x="693082" y="-53265"/>
                        <a:pt x="399541" y="7790"/>
                        <a:pt x="203450" y="204080"/>
                      </a:cubicBezTo>
                      <a:cubicBezTo>
                        <a:pt x="-67817" y="475347"/>
                        <a:pt x="-67817" y="917049"/>
                        <a:pt x="203450" y="1188316"/>
                      </a:cubicBezTo>
                      <a:cubicBezTo>
                        <a:pt x="334907" y="1319773"/>
                        <a:pt x="509718" y="1392164"/>
                        <a:pt x="695468" y="1392164"/>
                      </a:cubicBezTo>
                      <a:cubicBezTo>
                        <a:pt x="881218" y="1392164"/>
                        <a:pt x="1056229" y="1319773"/>
                        <a:pt x="1187487" y="1188316"/>
                      </a:cubicBezTo>
                      <a:cubicBezTo>
                        <a:pt x="1385766" y="990037"/>
                        <a:pt x="1445826" y="694110"/>
                        <a:pt x="1340422" y="4341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6" name="Google Shape;4694;p94">
                  <a:extLst>
                    <a:ext uri="{FF2B5EF4-FFF2-40B4-BE49-F238E27FC236}">
                      <a16:creationId xmlns:a16="http://schemas.microsoft.com/office/drawing/2014/main" id="{4F60B015-9135-1C61-2CB5-E244B51FE12A}"/>
                    </a:ext>
                  </a:extLst>
                </p:cNvPr>
                <p:cNvSpPr/>
                <p:nvPr/>
              </p:nvSpPr>
              <p:spPr>
                <a:xfrm>
                  <a:off x="9938859" y="7065534"/>
                  <a:ext cx="89295" cy="89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95" h="89494" extrusionOk="0">
                      <a:moveTo>
                        <a:pt x="76169" y="76368"/>
                      </a:moveTo>
                      <a:cubicBezTo>
                        <a:pt x="93671" y="58867"/>
                        <a:pt x="93671" y="30626"/>
                        <a:pt x="76169" y="13126"/>
                      </a:cubicBezTo>
                      <a:cubicBezTo>
                        <a:pt x="58668" y="-4375"/>
                        <a:pt x="30428" y="-4375"/>
                        <a:pt x="13126" y="13126"/>
                      </a:cubicBezTo>
                      <a:cubicBezTo>
                        <a:pt x="-4375" y="30626"/>
                        <a:pt x="-4375" y="58867"/>
                        <a:pt x="13126" y="76368"/>
                      </a:cubicBezTo>
                      <a:cubicBezTo>
                        <a:pt x="30627" y="93869"/>
                        <a:pt x="58867" y="93869"/>
                        <a:pt x="76169" y="763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7" name="Google Shape;4695;p94">
                  <a:extLst>
                    <a:ext uri="{FF2B5EF4-FFF2-40B4-BE49-F238E27FC236}">
                      <a16:creationId xmlns:a16="http://schemas.microsoft.com/office/drawing/2014/main" id="{807AB235-FBCC-D617-65DE-E2322AFF3E60}"/>
                    </a:ext>
                  </a:extLst>
                </p:cNvPr>
                <p:cNvSpPr/>
                <p:nvPr/>
              </p:nvSpPr>
              <p:spPr>
                <a:xfrm>
                  <a:off x="9163422" y="7219215"/>
                  <a:ext cx="714432" cy="708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432" h="708445" extrusionOk="0">
                      <a:moveTo>
                        <a:pt x="596846" y="420075"/>
                      </a:moveTo>
                      <a:lnTo>
                        <a:pt x="596846" y="271316"/>
                      </a:lnTo>
                      <a:lnTo>
                        <a:pt x="612160" y="281657"/>
                      </a:lnTo>
                      <a:cubicBezTo>
                        <a:pt x="616137" y="284442"/>
                        <a:pt x="621308" y="284640"/>
                        <a:pt x="625683" y="282453"/>
                      </a:cubicBezTo>
                      <a:cubicBezTo>
                        <a:pt x="630059" y="280265"/>
                        <a:pt x="632644" y="275691"/>
                        <a:pt x="632644" y="270919"/>
                      </a:cubicBezTo>
                      <a:lnTo>
                        <a:pt x="632644" y="190573"/>
                      </a:lnTo>
                      <a:cubicBezTo>
                        <a:pt x="632644" y="186197"/>
                        <a:pt x="630456" y="182220"/>
                        <a:pt x="626877" y="179634"/>
                      </a:cubicBezTo>
                      <a:lnTo>
                        <a:pt x="364361" y="2237"/>
                      </a:lnTo>
                      <a:cubicBezTo>
                        <a:pt x="359985" y="-746"/>
                        <a:pt x="354019" y="-746"/>
                        <a:pt x="349644" y="2237"/>
                      </a:cubicBezTo>
                      <a:lnTo>
                        <a:pt x="233699" y="80594"/>
                      </a:lnTo>
                      <a:lnTo>
                        <a:pt x="233699" y="49570"/>
                      </a:lnTo>
                      <a:cubicBezTo>
                        <a:pt x="233699" y="42410"/>
                        <a:pt x="227733" y="36444"/>
                        <a:pt x="220574" y="36444"/>
                      </a:cubicBezTo>
                      <a:lnTo>
                        <a:pt x="130284" y="36444"/>
                      </a:lnTo>
                      <a:cubicBezTo>
                        <a:pt x="123124" y="36444"/>
                        <a:pt x="117158" y="42410"/>
                        <a:pt x="117158" y="49570"/>
                      </a:cubicBezTo>
                      <a:lnTo>
                        <a:pt x="117158" y="159349"/>
                      </a:lnTo>
                      <a:lnTo>
                        <a:pt x="87128" y="179634"/>
                      </a:lnTo>
                      <a:cubicBezTo>
                        <a:pt x="83548" y="182021"/>
                        <a:pt x="81360" y="186197"/>
                        <a:pt x="81360" y="190573"/>
                      </a:cubicBezTo>
                      <a:lnTo>
                        <a:pt x="81360" y="270919"/>
                      </a:lnTo>
                      <a:cubicBezTo>
                        <a:pt x="81360" y="275890"/>
                        <a:pt x="83946" y="280265"/>
                        <a:pt x="88321" y="282453"/>
                      </a:cubicBezTo>
                      <a:cubicBezTo>
                        <a:pt x="90310" y="283447"/>
                        <a:pt x="92299" y="284044"/>
                        <a:pt x="94486" y="284044"/>
                      </a:cubicBezTo>
                      <a:cubicBezTo>
                        <a:pt x="97072" y="284044"/>
                        <a:pt x="99657" y="283249"/>
                        <a:pt x="101845" y="281856"/>
                      </a:cubicBezTo>
                      <a:lnTo>
                        <a:pt x="117158" y="271515"/>
                      </a:lnTo>
                      <a:lnTo>
                        <a:pt x="117158" y="420274"/>
                      </a:lnTo>
                      <a:cubicBezTo>
                        <a:pt x="110794" y="421666"/>
                        <a:pt x="104430" y="424052"/>
                        <a:pt x="98862" y="427831"/>
                      </a:cubicBezTo>
                      <a:lnTo>
                        <a:pt x="74201" y="371351"/>
                      </a:lnTo>
                      <a:cubicBezTo>
                        <a:pt x="70025" y="361804"/>
                        <a:pt x="62268" y="354247"/>
                        <a:pt x="52325" y="350667"/>
                      </a:cubicBezTo>
                      <a:cubicBezTo>
                        <a:pt x="42580" y="346889"/>
                        <a:pt x="31840" y="347287"/>
                        <a:pt x="22294" y="351860"/>
                      </a:cubicBezTo>
                      <a:cubicBezTo>
                        <a:pt x="3401" y="360810"/>
                        <a:pt x="-5150" y="383482"/>
                        <a:pt x="3202" y="402574"/>
                      </a:cubicBezTo>
                      <a:lnTo>
                        <a:pt x="51529" y="512751"/>
                      </a:lnTo>
                      <a:cubicBezTo>
                        <a:pt x="55308" y="521501"/>
                        <a:pt x="60677" y="529457"/>
                        <a:pt x="67240" y="536219"/>
                      </a:cubicBezTo>
                      <a:lnTo>
                        <a:pt x="148581" y="620741"/>
                      </a:lnTo>
                      <a:cubicBezTo>
                        <a:pt x="145398" y="625315"/>
                        <a:pt x="143012" y="630685"/>
                        <a:pt x="143012" y="636651"/>
                      </a:cubicBezTo>
                      <a:lnTo>
                        <a:pt x="143012" y="679608"/>
                      </a:lnTo>
                      <a:cubicBezTo>
                        <a:pt x="143012" y="695518"/>
                        <a:pt x="155939" y="708445"/>
                        <a:pt x="171849" y="708445"/>
                      </a:cubicBezTo>
                      <a:lnTo>
                        <a:pt x="299527" y="708445"/>
                      </a:lnTo>
                      <a:cubicBezTo>
                        <a:pt x="315437" y="708445"/>
                        <a:pt x="328364" y="695518"/>
                        <a:pt x="328364" y="679608"/>
                      </a:cubicBezTo>
                      <a:lnTo>
                        <a:pt x="328364" y="636651"/>
                      </a:lnTo>
                      <a:cubicBezTo>
                        <a:pt x="328364" y="621934"/>
                        <a:pt x="317028" y="610200"/>
                        <a:pt x="302908" y="608609"/>
                      </a:cubicBezTo>
                      <a:lnTo>
                        <a:pt x="302908" y="579176"/>
                      </a:lnTo>
                      <a:cubicBezTo>
                        <a:pt x="302908" y="560282"/>
                        <a:pt x="297340" y="542384"/>
                        <a:pt x="288589" y="526473"/>
                      </a:cubicBezTo>
                      <a:lnTo>
                        <a:pt x="425813" y="526473"/>
                      </a:lnTo>
                      <a:cubicBezTo>
                        <a:pt x="417262" y="542582"/>
                        <a:pt x="411494" y="560282"/>
                        <a:pt x="411494" y="579176"/>
                      </a:cubicBezTo>
                      <a:lnTo>
                        <a:pt x="411494" y="608609"/>
                      </a:lnTo>
                      <a:cubicBezTo>
                        <a:pt x="397175" y="610200"/>
                        <a:pt x="386038" y="621934"/>
                        <a:pt x="386038" y="636651"/>
                      </a:cubicBezTo>
                      <a:lnTo>
                        <a:pt x="386038" y="679608"/>
                      </a:lnTo>
                      <a:cubicBezTo>
                        <a:pt x="386038" y="695518"/>
                        <a:pt x="398965" y="708445"/>
                        <a:pt x="414875" y="708445"/>
                      </a:cubicBezTo>
                      <a:lnTo>
                        <a:pt x="542553" y="708445"/>
                      </a:lnTo>
                      <a:cubicBezTo>
                        <a:pt x="558463" y="708445"/>
                        <a:pt x="571390" y="695518"/>
                        <a:pt x="571390" y="679608"/>
                      </a:cubicBezTo>
                      <a:lnTo>
                        <a:pt x="571390" y="636651"/>
                      </a:lnTo>
                      <a:cubicBezTo>
                        <a:pt x="571390" y="630685"/>
                        <a:pt x="569004" y="625315"/>
                        <a:pt x="565822" y="620741"/>
                      </a:cubicBezTo>
                      <a:lnTo>
                        <a:pt x="647162" y="536219"/>
                      </a:lnTo>
                      <a:cubicBezTo>
                        <a:pt x="653725" y="529258"/>
                        <a:pt x="659095" y="521501"/>
                        <a:pt x="662873" y="512751"/>
                      </a:cubicBezTo>
                      <a:lnTo>
                        <a:pt x="711200" y="402574"/>
                      </a:lnTo>
                      <a:cubicBezTo>
                        <a:pt x="719553" y="383482"/>
                        <a:pt x="711200" y="360810"/>
                        <a:pt x="692108" y="351860"/>
                      </a:cubicBezTo>
                      <a:cubicBezTo>
                        <a:pt x="682562" y="347485"/>
                        <a:pt x="671823" y="346889"/>
                        <a:pt x="661879" y="350667"/>
                      </a:cubicBezTo>
                      <a:cubicBezTo>
                        <a:pt x="651935" y="354446"/>
                        <a:pt x="644378" y="361804"/>
                        <a:pt x="640201" y="371351"/>
                      </a:cubicBezTo>
                      <a:lnTo>
                        <a:pt x="615541" y="427831"/>
                      </a:lnTo>
                      <a:cubicBezTo>
                        <a:pt x="609773" y="424052"/>
                        <a:pt x="603608" y="421666"/>
                        <a:pt x="597244" y="420274"/>
                      </a:cubicBezTo>
                      <a:close/>
                      <a:moveTo>
                        <a:pt x="143609" y="62696"/>
                      </a:moveTo>
                      <a:lnTo>
                        <a:pt x="207646" y="62696"/>
                      </a:lnTo>
                      <a:lnTo>
                        <a:pt x="207646" y="98294"/>
                      </a:lnTo>
                      <a:lnTo>
                        <a:pt x="143609" y="141649"/>
                      </a:lnTo>
                      <a:lnTo>
                        <a:pt x="143609" y="62696"/>
                      </a:lnTo>
                      <a:close/>
                      <a:moveTo>
                        <a:pt x="107811" y="197533"/>
                      </a:moveTo>
                      <a:lnTo>
                        <a:pt x="357201" y="28887"/>
                      </a:lnTo>
                      <a:lnTo>
                        <a:pt x="606591" y="197533"/>
                      </a:lnTo>
                      <a:lnTo>
                        <a:pt x="606591" y="246258"/>
                      </a:lnTo>
                      <a:lnTo>
                        <a:pt x="591278" y="235916"/>
                      </a:lnTo>
                      <a:cubicBezTo>
                        <a:pt x="591278" y="235916"/>
                        <a:pt x="591278" y="235916"/>
                        <a:pt x="591278" y="235916"/>
                      </a:cubicBezTo>
                      <a:lnTo>
                        <a:pt x="364559" y="82583"/>
                      </a:lnTo>
                      <a:cubicBezTo>
                        <a:pt x="362372" y="81191"/>
                        <a:pt x="359787" y="80395"/>
                        <a:pt x="357201" y="80395"/>
                      </a:cubicBezTo>
                      <a:cubicBezTo>
                        <a:pt x="354616" y="80395"/>
                        <a:pt x="352030" y="81191"/>
                        <a:pt x="349843" y="82583"/>
                      </a:cubicBezTo>
                      <a:lnTo>
                        <a:pt x="123124" y="235916"/>
                      </a:lnTo>
                      <a:cubicBezTo>
                        <a:pt x="123124" y="235916"/>
                        <a:pt x="123124" y="235916"/>
                        <a:pt x="123124" y="235916"/>
                      </a:cubicBezTo>
                      <a:lnTo>
                        <a:pt x="107811" y="246258"/>
                      </a:lnTo>
                      <a:lnTo>
                        <a:pt x="107811" y="197533"/>
                      </a:lnTo>
                      <a:close/>
                      <a:moveTo>
                        <a:pt x="75593" y="502012"/>
                      </a:moveTo>
                      <a:lnTo>
                        <a:pt x="27266" y="391835"/>
                      </a:lnTo>
                      <a:cubicBezTo>
                        <a:pt x="24482" y="385670"/>
                        <a:pt x="27266" y="378311"/>
                        <a:pt x="33431" y="375527"/>
                      </a:cubicBezTo>
                      <a:cubicBezTo>
                        <a:pt x="36415" y="374134"/>
                        <a:pt x="39994" y="373936"/>
                        <a:pt x="43176" y="375129"/>
                      </a:cubicBezTo>
                      <a:cubicBezTo>
                        <a:pt x="46358" y="376322"/>
                        <a:pt x="48944" y="378709"/>
                        <a:pt x="50336" y="381891"/>
                      </a:cubicBezTo>
                      <a:lnTo>
                        <a:pt x="83946" y="458657"/>
                      </a:lnTo>
                      <a:cubicBezTo>
                        <a:pt x="86332" y="464225"/>
                        <a:pt x="89912" y="469396"/>
                        <a:pt x="94287" y="473771"/>
                      </a:cubicBezTo>
                      <a:lnTo>
                        <a:pt x="163695" y="543975"/>
                      </a:lnTo>
                      <a:cubicBezTo>
                        <a:pt x="168866" y="549145"/>
                        <a:pt x="177020" y="549145"/>
                        <a:pt x="182190" y="543975"/>
                      </a:cubicBezTo>
                      <a:cubicBezTo>
                        <a:pt x="187361" y="538804"/>
                        <a:pt x="187361" y="530650"/>
                        <a:pt x="182190" y="525479"/>
                      </a:cubicBezTo>
                      <a:lnTo>
                        <a:pt x="112783" y="455276"/>
                      </a:lnTo>
                      <a:cubicBezTo>
                        <a:pt x="111789" y="454281"/>
                        <a:pt x="111192" y="452890"/>
                        <a:pt x="110396" y="451696"/>
                      </a:cubicBezTo>
                      <a:lnTo>
                        <a:pt x="113578" y="449509"/>
                      </a:lnTo>
                      <a:cubicBezTo>
                        <a:pt x="123721" y="442548"/>
                        <a:pt x="137046" y="442946"/>
                        <a:pt x="146989" y="450503"/>
                      </a:cubicBezTo>
                      <a:lnTo>
                        <a:pt x="187560" y="481329"/>
                      </a:lnTo>
                      <a:cubicBezTo>
                        <a:pt x="191737" y="484511"/>
                        <a:pt x="196311" y="487096"/>
                        <a:pt x="201084" y="489483"/>
                      </a:cubicBezTo>
                      <a:lnTo>
                        <a:pt x="226142" y="500819"/>
                      </a:lnTo>
                      <a:cubicBezTo>
                        <a:pt x="256769" y="514740"/>
                        <a:pt x="276458" y="545566"/>
                        <a:pt x="276458" y="579176"/>
                      </a:cubicBezTo>
                      <a:lnTo>
                        <a:pt x="276458" y="607813"/>
                      </a:lnTo>
                      <a:lnTo>
                        <a:pt x="172644" y="607813"/>
                      </a:lnTo>
                      <a:lnTo>
                        <a:pt x="86134" y="517922"/>
                      </a:lnTo>
                      <a:cubicBezTo>
                        <a:pt x="81758" y="513347"/>
                        <a:pt x="78179" y="507978"/>
                        <a:pt x="75593" y="502210"/>
                      </a:cubicBezTo>
                      <a:close/>
                      <a:moveTo>
                        <a:pt x="302112" y="679409"/>
                      </a:moveTo>
                      <a:cubicBezTo>
                        <a:pt x="302112" y="680801"/>
                        <a:pt x="300919" y="681994"/>
                        <a:pt x="299527" y="681994"/>
                      </a:cubicBezTo>
                      <a:lnTo>
                        <a:pt x="171849" y="681994"/>
                      </a:lnTo>
                      <a:cubicBezTo>
                        <a:pt x="170457" y="681994"/>
                        <a:pt x="169264" y="680801"/>
                        <a:pt x="169264" y="679409"/>
                      </a:cubicBezTo>
                      <a:lnTo>
                        <a:pt x="169264" y="636452"/>
                      </a:lnTo>
                      <a:cubicBezTo>
                        <a:pt x="169264" y="635060"/>
                        <a:pt x="170457" y="633867"/>
                        <a:pt x="171849" y="633867"/>
                      </a:cubicBezTo>
                      <a:lnTo>
                        <a:pt x="299527" y="633867"/>
                      </a:lnTo>
                      <a:cubicBezTo>
                        <a:pt x="300919" y="633867"/>
                        <a:pt x="302112" y="635060"/>
                        <a:pt x="302112" y="636452"/>
                      </a:cubicBezTo>
                      <a:lnTo>
                        <a:pt x="302112" y="679409"/>
                      </a:lnTo>
                      <a:close/>
                      <a:moveTo>
                        <a:pt x="237080" y="476754"/>
                      </a:moveTo>
                      <a:lnTo>
                        <a:pt x="222562" y="470192"/>
                      </a:lnTo>
                      <a:lnTo>
                        <a:pt x="222562" y="326007"/>
                      </a:lnTo>
                      <a:lnTo>
                        <a:pt x="303306" y="326007"/>
                      </a:lnTo>
                      <a:lnTo>
                        <a:pt x="303306" y="500023"/>
                      </a:lnTo>
                      <a:lnTo>
                        <a:pt x="269099" y="500023"/>
                      </a:lnTo>
                      <a:cubicBezTo>
                        <a:pt x="259752" y="490676"/>
                        <a:pt x="249411" y="482522"/>
                        <a:pt x="237080" y="476754"/>
                      </a:cubicBezTo>
                      <a:close/>
                      <a:moveTo>
                        <a:pt x="443712" y="500023"/>
                      </a:moveTo>
                      <a:lnTo>
                        <a:pt x="329557" y="500023"/>
                      </a:lnTo>
                      <a:lnTo>
                        <a:pt x="329557" y="312881"/>
                      </a:lnTo>
                      <a:cubicBezTo>
                        <a:pt x="329557" y="305722"/>
                        <a:pt x="323591" y="299755"/>
                        <a:pt x="316432" y="299755"/>
                      </a:cubicBezTo>
                      <a:lnTo>
                        <a:pt x="209238" y="299755"/>
                      </a:lnTo>
                      <a:cubicBezTo>
                        <a:pt x="202078" y="299755"/>
                        <a:pt x="196112" y="305722"/>
                        <a:pt x="196112" y="312881"/>
                      </a:cubicBezTo>
                      <a:lnTo>
                        <a:pt x="196112" y="454879"/>
                      </a:lnTo>
                      <a:lnTo>
                        <a:pt x="162701" y="429621"/>
                      </a:lnTo>
                      <a:cubicBezTo>
                        <a:pt x="156933" y="425246"/>
                        <a:pt x="150172" y="422462"/>
                        <a:pt x="143410" y="420672"/>
                      </a:cubicBezTo>
                      <a:lnTo>
                        <a:pt x="143410" y="253815"/>
                      </a:lnTo>
                      <a:lnTo>
                        <a:pt x="357002" y="109431"/>
                      </a:lnTo>
                      <a:lnTo>
                        <a:pt x="570595" y="253815"/>
                      </a:lnTo>
                      <a:lnTo>
                        <a:pt x="570595" y="420870"/>
                      </a:lnTo>
                      <a:cubicBezTo>
                        <a:pt x="563833" y="422660"/>
                        <a:pt x="557270" y="425246"/>
                        <a:pt x="551304" y="429820"/>
                      </a:cubicBezTo>
                      <a:lnTo>
                        <a:pt x="510733" y="460646"/>
                      </a:lnTo>
                      <a:cubicBezTo>
                        <a:pt x="508148" y="462634"/>
                        <a:pt x="505165" y="464424"/>
                        <a:pt x="502181" y="465816"/>
                      </a:cubicBezTo>
                      <a:lnTo>
                        <a:pt x="477322" y="477153"/>
                      </a:lnTo>
                      <a:cubicBezTo>
                        <a:pt x="464793" y="482920"/>
                        <a:pt x="454253" y="491273"/>
                        <a:pt x="444905" y="500819"/>
                      </a:cubicBezTo>
                      <a:cubicBezTo>
                        <a:pt x="444508" y="500819"/>
                        <a:pt x="444309" y="500421"/>
                        <a:pt x="443712" y="500421"/>
                      </a:cubicBezTo>
                      <a:close/>
                      <a:moveTo>
                        <a:pt x="544940" y="679409"/>
                      </a:moveTo>
                      <a:cubicBezTo>
                        <a:pt x="544940" y="680801"/>
                        <a:pt x="543747" y="681994"/>
                        <a:pt x="542354" y="681994"/>
                      </a:cubicBezTo>
                      <a:lnTo>
                        <a:pt x="414676" y="681994"/>
                      </a:lnTo>
                      <a:cubicBezTo>
                        <a:pt x="413284" y="681994"/>
                        <a:pt x="412091" y="680801"/>
                        <a:pt x="412091" y="679409"/>
                      </a:cubicBezTo>
                      <a:lnTo>
                        <a:pt x="412091" y="636452"/>
                      </a:lnTo>
                      <a:cubicBezTo>
                        <a:pt x="412091" y="635060"/>
                        <a:pt x="413284" y="633867"/>
                        <a:pt x="414676" y="633867"/>
                      </a:cubicBezTo>
                      <a:lnTo>
                        <a:pt x="542354" y="633867"/>
                      </a:lnTo>
                      <a:cubicBezTo>
                        <a:pt x="543747" y="633867"/>
                        <a:pt x="544940" y="635060"/>
                        <a:pt x="544940" y="636452"/>
                      </a:cubicBezTo>
                      <a:lnTo>
                        <a:pt x="544940" y="679409"/>
                      </a:lnTo>
                      <a:close/>
                      <a:moveTo>
                        <a:pt x="664066" y="381692"/>
                      </a:moveTo>
                      <a:cubicBezTo>
                        <a:pt x="665458" y="378510"/>
                        <a:pt x="667845" y="376123"/>
                        <a:pt x="671027" y="374930"/>
                      </a:cubicBezTo>
                      <a:cubicBezTo>
                        <a:pt x="674408" y="373737"/>
                        <a:pt x="677789" y="373936"/>
                        <a:pt x="680772" y="375328"/>
                      </a:cubicBezTo>
                      <a:cubicBezTo>
                        <a:pt x="686937" y="378112"/>
                        <a:pt x="689721" y="385471"/>
                        <a:pt x="686937" y="391636"/>
                      </a:cubicBezTo>
                      <a:lnTo>
                        <a:pt x="638610" y="502012"/>
                      </a:lnTo>
                      <a:cubicBezTo>
                        <a:pt x="636025" y="507779"/>
                        <a:pt x="632445" y="513149"/>
                        <a:pt x="628070" y="517723"/>
                      </a:cubicBezTo>
                      <a:lnTo>
                        <a:pt x="541559" y="607615"/>
                      </a:lnTo>
                      <a:lnTo>
                        <a:pt x="437746" y="607615"/>
                      </a:lnTo>
                      <a:lnTo>
                        <a:pt x="437746" y="578977"/>
                      </a:lnTo>
                      <a:cubicBezTo>
                        <a:pt x="437746" y="545367"/>
                        <a:pt x="457434" y="514541"/>
                        <a:pt x="488061" y="500620"/>
                      </a:cubicBezTo>
                      <a:lnTo>
                        <a:pt x="512921" y="489284"/>
                      </a:lnTo>
                      <a:cubicBezTo>
                        <a:pt x="517893" y="487096"/>
                        <a:pt x="522467" y="484312"/>
                        <a:pt x="526643" y="481130"/>
                      </a:cubicBezTo>
                      <a:lnTo>
                        <a:pt x="567214" y="450304"/>
                      </a:lnTo>
                      <a:cubicBezTo>
                        <a:pt x="576959" y="442946"/>
                        <a:pt x="590482" y="442548"/>
                        <a:pt x="600625" y="449309"/>
                      </a:cubicBezTo>
                      <a:lnTo>
                        <a:pt x="603807" y="451497"/>
                      </a:lnTo>
                      <a:cubicBezTo>
                        <a:pt x="603011" y="452691"/>
                        <a:pt x="602415" y="454083"/>
                        <a:pt x="601420" y="455077"/>
                      </a:cubicBezTo>
                      <a:lnTo>
                        <a:pt x="532013" y="525280"/>
                      </a:lnTo>
                      <a:cubicBezTo>
                        <a:pt x="526842" y="530451"/>
                        <a:pt x="527041" y="538804"/>
                        <a:pt x="532013" y="543775"/>
                      </a:cubicBezTo>
                      <a:cubicBezTo>
                        <a:pt x="537184" y="548946"/>
                        <a:pt x="545536" y="548946"/>
                        <a:pt x="550508" y="543775"/>
                      </a:cubicBezTo>
                      <a:lnTo>
                        <a:pt x="619916" y="473572"/>
                      </a:lnTo>
                      <a:cubicBezTo>
                        <a:pt x="624291" y="469197"/>
                        <a:pt x="627672" y="464027"/>
                        <a:pt x="630059" y="458458"/>
                      </a:cubicBezTo>
                      <a:lnTo>
                        <a:pt x="663669" y="38169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8" name="Google Shape;4696;p94">
                  <a:extLst>
                    <a:ext uri="{FF2B5EF4-FFF2-40B4-BE49-F238E27FC236}">
                      <a16:creationId xmlns:a16="http://schemas.microsoft.com/office/drawing/2014/main" id="{7D923B3B-24BB-0DDC-A50C-D6A542B1F9E5}"/>
                    </a:ext>
                  </a:extLst>
                </p:cNvPr>
                <p:cNvSpPr/>
                <p:nvPr/>
              </p:nvSpPr>
              <p:spPr>
                <a:xfrm>
                  <a:off x="9547869" y="7518970"/>
                  <a:ext cx="133445" cy="133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5" h="133445" extrusionOk="0">
                      <a:moveTo>
                        <a:pt x="133446" y="120320"/>
                      </a:moveTo>
                      <a:lnTo>
                        <a:pt x="133446" y="13126"/>
                      </a:lnTo>
                      <a:cubicBezTo>
                        <a:pt x="133446" y="5967"/>
                        <a:pt x="127479" y="0"/>
                        <a:pt x="120320" y="0"/>
                      </a:cubicBezTo>
                      <a:lnTo>
                        <a:pt x="13126" y="0"/>
                      </a:lnTo>
                      <a:cubicBezTo>
                        <a:pt x="5966" y="0"/>
                        <a:pt x="0" y="5967"/>
                        <a:pt x="0" y="13126"/>
                      </a:cubicBezTo>
                      <a:lnTo>
                        <a:pt x="0" y="120320"/>
                      </a:lnTo>
                      <a:cubicBezTo>
                        <a:pt x="0" y="127479"/>
                        <a:pt x="5966" y="133445"/>
                        <a:pt x="13126" y="133445"/>
                      </a:cubicBezTo>
                      <a:lnTo>
                        <a:pt x="120320" y="133445"/>
                      </a:lnTo>
                      <a:cubicBezTo>
                        <a:pt x="127479" y="133445"/>
                        <a:pt x="133446" y="127479"/>
                        <a:pt x="133446" y="120320"/>
                      </a:cubicBezTo>
                      <a:close/>
                      <a:moveTo>
                        <a:pt x="107194" y="107194"/>
                      </a:moveTo>
                      <a:lnTo>
                        <a:pt x="26451" y="107194"/>
                      </a:lnTo>
                      <a:lnTo>
                        <a:pt x="26451" y="26451"/>
                      </a:lnTo>
                      <a:lnTo>
                        <a:pt x="107194" y="26451"/>
                      </a:lnTo>
                      <a:lnTo>
                        <a:pt x="107194" y="10719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099" name="Google Shape;4759;p94">
              <a:extLst>
                <a:ext uri="{FF2B5EF4-FFF2-40B4-BE49-F238E27FC236}">
                  <a16:creationId xmlns:a16="http://schemas.microsoft.com/office/drawing/2014/main" id="{5674808E-91F1-E03A-C3ED-09EB55736B38}"/>
                </a:ext>
              </a:extLst>
            </p:cNvPr>
            <p:cNvGrpSpPr/>
            <p:nvPr/>
          </p:nvGrpSpPr>
          <p:grpSpPr>
            <a:xfrm>
              <a:off x="10020651" y="6797036"/>
              <a:ext cx="488465" cy="488465"/>
              <a:chOff x="10711829" y="1789948"/>
              <a:chExt cx="532599" cy="532599"/>
            </a:xfrm>
          </p:grpSpPr>
          <p:sp>
            <p:nvSpPr>
              <p:cNvPr id="5100" name="Google Shape;4760;p94">
                <a:extLst>
                  <a:ext uri="{FF2B5EF4-FFF2-40B4-BE49-F238E27FC236}">
                    <a16:creationId xmlns:a16="http://schemas.microsoft.com/office/drawing/2014/main" id="{338E53E7-3449-D929-CF61-5BB2C43187FA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1" name="Google Shape;4761;p94">
                <a:extLst>
                  <a:ext uri="{FF2B5EF4-FFF2-40B4-BE49-F238E27FC236}">
                    <a16:creationId xmlns:a16="http://schemas.microsoft.com/office/drawing/2014/main" id="{7DC69F5F-5429-3D09-831D-4CB244A74BAE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dirty="0">
                    <a:solidFill>
                      <a:srgbClr val="3A3838"/>
                    </a:solidFill>
                    <a:latin typeface="Calibri"/>
                    <a:cs typeface="Calibri"/>
                    <a:sym typeface="Calibri"/>
                  </a:rPr>
                  <a:t>3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7AA768C-B2F7-0D98-10F6-31E9BF0DDFC1}"/>
              </a:ext>
            </a:extLst>
          </p:cNvPr>
          <p:cNvGrpSpPr/>
          <p:nvPr/>
        </p:nvGrpSpPr>
        <p:grpSpPr>
          <a:xfrm>
            <a:off x="15626287" y="4297710"/>
            <a:ext cx="2521380" cy="1788895"/>
            <a:chOff x="13898087" y="3806353"/>
            <a:chExt cx="2241227" cy="1590129"/>
          </a:xfrm>
        </p:grpSpPr>
        <p:grpSp>
          <p:nvGrpSpPr>
            <p:cNvPr id="5069" name="Google Shape;4740;p94">
              <a:extLst>
                <a:ext uri="{FF2B5EF4-FFF2-40B4-BE49-F238E27FC236}">
                  <a16:creationId xmlns:a16="http://schemas.microsoft.com/office/drawing/2014/main" id="{A8F8CEC4-CFC3-641A-BC90-A739AA6B9994}"/>
                </a:ext>
              </a:extLst>
            </p:cNvPr>
            <p:cNvGrpSpPr/>
            <p:nvPr/>
          </p:nvGrpSpPr>
          <p:grpSpPr>
            <a:xfrm>
              <a:off x="13898087" y="3806353"/>
              <a:ext cx="2241227" cy="1582406"/>
              <a:chOff x="12739953" y="3121628"/>
              <a:chExt cx="2443726" cy="1725379"/>
            </a:xfrm>
          </p:grpSpPr>
          <p:sp>
            <p:nvSpPr>
              <p:cNvPr id="5073" name="Google Shape;4741;p94">
                <a:extLst>
                  <a:ext uri="{FF2B5EF4-FFF2-40B4-BE49-F238E27FC236}">
                    <a16:creationId xmlns:a16="http://schemas.microsoft.com/office/drawing/2014/main" id="{A903CE85-C0CB-857F-6403-6A4D01DCF9D2}"/>
                  </a:ext>
                </a:extLst>
              </p:cNvPr>
              <p:cNvSpPr txBox="1"/>
              <p:nvPr/>
            </p:nvSpPr>
            <p:spPr>
              <a:xfrm>
                <a:off x="12739953" y="3121628"/>
                <a:ext cx="2443726" cy="335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MOBILIDADE URBANA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074" name="Google Shape;4742;p94">
                <a:extLst>
                  <a:ext uri="{FF2B5EF4-FFF2-40B4-BE49-F238E27FC236}">
                    <a16:creationId xmlns:a16="http://schemas.microsoft.com/office/drawing/2014/main" id="{83424FF8-910E-2417-BCB8-2D246F3DEF4E}"/>
                  </a:ext>
                </a:extLst>
              </p:cNvPr>
              <p:cNvGrpSpPr/>
              <p:nvPr/>
            </p:nvGrpSpPr>
            <p:grpSpPr>
              <a:xfrm>
                <a:off x="13291847" y="3455571"/>
                <a:ext cx="1392007" cy="1391436"/>
                <a:chOff x="12899458" y="3455571"/>
                <a:chExt cx="1392007" cy="1391436"/>
              </a:xfrm>
            </p:grpSpPr>
            <p:sp>
              <p:nvSpPr>
                <p:cNvPr id="5075" name="Google Shape;4743;p94">
                  <a:extLst>
                    <a:ext uri="{FF2B5EF4-FFF2-40B4-BE49-F238E27FC236}">
                      <a16:creationId xmlns:a16="http://schemas.microsoft.com/office/drawing/2014/main" id="{5B297EAE-9977-3EC0-9A4D-FA6155565F2E}"/>
                    </a:ext>
                  </a:extLst>
                </p:cNvPr>
                <p:cNvSpPr/>
                <p:nvPr/>
              </p:nvSpPr>
              <p:spPr>
                <a:xfrm>
                  <a:off x="12899458" y="3455571"/>
                  <a:ext cx="1392007" cy="1391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007" h="1391436" extrusionOk="0">
                      <a:moveTo>
                        <a:pt x="1341019" y="434248"/>
                      </a:moveTo>
                      <a:cubicBezTo>
                        <a:pt x="1332865" y="414162"/>
                        <a:pt x="1309796" y="404218"/>
                        <a:pt x="1289709" y="412571"/>
                      </a:cubicBezTo>
                      <a:cubicBezTo>
                        <a:pt x="1269622" y="420725"/>
                        <a:pt x="1259878" y="443794"/>
                        <a:pt x="1268032" y="463881"/>
                      </a:cubicBezTo>
                      <a:cubicBezTo>
                        <a:pt x="1361504" y="694378"/>
                        <a:pt x="1308204" y="956695"/>
                        <a:pt x="1132398" y="1132501"/>
                      </a:cubicBezTo>
                      <a:cubicBezTo>
                        <a:pt x="891759" y="1373141"/>
                        <a:pt x="500172" y="1373141"/>
                        <a:pt x="259533" y="1132501"/>
                      </a:cubicBezTo>
                      <a:cubicBezTo>
                        <a:pt x="142992" y="1015960"/>
                        <a:pt x="78755" y="860837"/>
                        <a:pt x="78755" y="696167"/>
                      </a:cubicBezTo>
                      <a:cubicBezTo>
                        <a:pt x="78755" y="531498"/>
                        <a:pt x="142992" y="376375"/>
                        <a:pt x="259533" y="259834"/>
                      </a:cubicBezTo>
                      <a:cubicBezTo>
                        <a:pt x="433549" y="85818"/>
                        <a:pt x="693878" y="31724"/>
                        <a:pt x="922783" y="122013"/>
                      </a:cubicBezTo>
                      <a:cubicBezTo>
                        <a:pt x="942870" y="129968"/>
                        <a:pt x="965939" y="120024"/>
                        <a:pt x="973894" y="99739"/>
                      </a:cubicBezTo>
                      <a:cubicBezTo>
                        <a:pt x="981849" y="79454"/>
                        <a:pt x="971905" y="56583"/>
                        <a:pt x="951620" y="48628"/>
                      </a:cubicBezTo>
                      <a:cubicBezTo>
                        <a:pt x="693480" y="-53196"/>
                        <a:pt x="399939" y="7859"/>
                        <a:pt x="203848" y="203950"/>
                      </a:cubicBezTo>
                      <a:cubicBezTo>
                        <a:pt x="72391" y="335407"/>
                        <a:pt x="0" y="510219"/>
                        <a:pt x="0" y="695969"/>
                      </a:cubicBezTo>
                      <a:cubicBezTo>
                        <a:pt x="0" y="881719"/>
                        <a:pt x="72391" y="1056729"/>
                        <a:pt x="203848" y="1187987"/>
                      </a:cubicBezTo>
                      <a:cubicBezTo>
                        <a:pt x="339481" y="1323620"/>
                        <a:pt x="517673" y="1391437"/>
                        <a:pt x="695867" y="1391437"/>
                      </a:cubicBezTo>
                      <a:cubicBezTo>
                        <a:pt x="874059" y="1391437"/>
                        <a:pt x="1052251" y="1323620"/>
                        <a:pt x="1187885" y="1187987"/>
                      </a:cubicBezTo>
                      <a:cubicBezTo>
                        <a:pt x="1386164" y="989708"/>
                        <a:pt x="1446026" y="693781"/>
                        <a:pt x="1340820" y="4340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6" name="Google Shape;4744;p94">
                  <a:extLst>
                    <a:ext uri="{FF2B5EF4-FFF2-40B4-BE49-F238E27FC236}">
                      <a16:creationId xmlns:a16="http://schemas.microsoft.com/office/drawing/2014/main" id="{3CB9CC9C-7A1B-D897-CB56-A0656C1EA3C1}"/>
                    </a:ext>
                  </a:extLst>
                </p:cNvPr>
                <p:cNvSpPr/>
                <p:nvPr/>
              </p:nvSpPr>
              <p:spPr>
                <a:xfrm>
                  <a:off x="14006936" y="3652628"/>
                  <a:ext cx="89220" cy="89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20" h="89295" extrusionOk="0">
                      <a:moveTo>
                        <a:pt x="76095" y="76169"/>
                      </a:moveTo>
                      <a:cubicBezTo>
                        <a:pt x="93596" y="58668"/>
                        <a:pt x="93596" y="30428"/>
                        <a:pt x="76095" y="13126"/>
                      </a:cubicBezTo>
                      <a:cubicBezTo>
                        <a:pt x="58594" y="-4375"/>
                        <a:pt x="30353" y="-4375"/>
                        <a:pt x="13051" y="13126"/>
                      </a:cubicBezTo>
                      <a:cubicBezTo>
                        <a:pt x="-4251" y="30627"/>
                        <a:pt x="-4450" y="58867"/>
                        <a:pt x="13051" y="76169"/>
                      </a:cubicBezTo>
                      <a:cubicBezTo>
                        <a:pt x="30552" y="93670"/>
                        <a:pt x="58792" y="93670"/>
                        <a:pt x="76095" y="761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7" name="Google Shape;4745;p94">
                  <a:extLst>
                    <a:ext uri="{FF2B5EF4-FFF2-40B4-BE49-F238E27FC236}">
                      <a16:creationId xmlns:a16="http://schemas.microsoft.com/office/drawing/2014/main" id="{FBCA9CBF-A521-EC59-72B6-3EFAE1B86A22}"/>
                    </a:ext>
                  </a:extLst>
                </p:cNvPr>
                <p:cNvSpPr/>
                <p:nvPr/>
              </p:nvSpPr>
              <p:spPr>
                <a:xfrm>
                  <a:off x="13439867" y="4014383"/>
                  <a:ext cx="297120" cy="291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20" h="291551" extrusionOk="0">
                      <a:moveTo>
                        <a:pt x="297120" y="278426"/>
                      </a:moveTo>
                      <a:cubicBezTo>
                        <a:pt x="297120" y="219360"/>
                        <a:pt x="256152" y="169243"/>
                        <a:pt x="199274" y="149952"/>
                      </a:cubicBezTo>
                      <a:cubicBezTo>
                        <a:pt x="219161" y="134639"/>
                        <a:pt x="232287" y="110774"/>
                        <a:pt x="232287" y="83727"/>
                      </a:cubicBezTo>
                      <a:cubicBezTo>
                        <a:pt x="232287" y="37587"/>
                        <a:pt x="194699" y="0"/>
                        <a:pt x="148560" y="0"/>
                      </a:cubicBezTo>
                      <a:cubicBezTo>
                        <a:pt x="102421" y="0"/>
                        <a:pt x="64834" y="37587"/>
                        <a:pt x="64834" y="83727"/>
                      </a:cubicBezTo>
                      <a:cubicBezTo>
                        <a:pt x="64834" y="110774"/>
                        <a:pt x="77960" y="134639"/>
                        <a:pt x="97847" y="149952"/>
                      </a:cubicBezTo>
                      <a:cubicBezTo>
                        <a:pt x="40968" y="169243"/>
                        <a:pt x="0" y="219161"/>
                        <a:pt x="0" y="278426"/>
                      </a:cubicBezTo>
                      <a:cubicBezTo>
                        <a:pt x="0" y="285586"/>
                        <a:pt x="5967" y="291552"/>
                        <a:pt x="13126" y="291552"/>
                      </a:cubicBezTo>
                      <a:lnTo>
                        <a:pt x="283796" y="291552"/>
                      </a:lnTo>
                      <a:cubicBezTo>
                        <a:pt x="290955" y="291552"/>
                        <a:pt x="296922" y="285586"/>
                        <a:pt x="296922" y="278426"/>
                      </a:cubicBezTo>
                      <a:close/>
                      <a:moveTo>
                        <a:pt x="91085" y="83926"/>
                      </a:moveTo>
                      <a:cubicBezTo>
                        <a:pt x="91085" y="52304"/>
                        <a:pt x="116939" y="26451"/>
                        <a:pt x="148560" y="26451"/>
                      </a:cubicBezTo>
                      <a:cubicBezTo>
                        <a:pt x="180181" y="26451"/>
                        <a:pt x="206036" y="52304"/>
                        <a:pt x="206036" y="83926"/>
                      </a:cubicBezTo>
                      <a:cubicBezTo>
                        <a:pt x="206036" y="115547"/>
                        <a:pt x="180181" y="141401"/>
                        <a:pt x="148560" y="141401"/>
                      </a:cubicBezTo>
                      <a:cubicBezTo>
                        <a:pt x="116939" y="141401"/>
                        <a:pt x="91085" y="115547"/>
                        <a:pt x="91085" y="83926"/>
                      </a:cubicBezTo>
                      <a:close/>
                      <a:moveTo>
                        <a:pt x="27246" y="265300"/>
                      </a:moveTo>
                      <a:cubicBezTo>
                        <a:pt x="34406" y="210411"/>
                        <a:pt x="86114" y="167652"/>
                        <a:pt x="148560" y="167652"/>
                      </a:cubicBezTo>
                      <a:cubicBezTo>
                        <a:pt x="211007" y="167652"/>
                        <a:pt x="262715" y="210411"/>
                        <a:pt x="269874" y="265300"/>
                      </a:cubicBezTo>
                      <a:lnTo>
                        <a:pt x="27047" y="2653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8" name="Google Shape;4746;p94">
                  <a:extLst>
                    <a:ext uri="{FF2B5EF4-FFF2-40B4-BE49-F238E27FC236}">
                      <a16:creationId xmlns:a16="http://schemas.microsoft.com/office/drawing/2014/main" id="{808C6061-5525-591A-EF96-2AF2E30AA231}"/>
                    </a:ext>
                  </a:extLst>
                </p:cNvPr>
                <p:cNvSpPr/>
                <p:nvPr/>
              </p:nvSpPr>
              <p:spPr>
                <a:xfrm>
                  <a:off x="13456821" y="3743514"/>
                  <a:ext cx="263013" cy="217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013" h="217570" extrusionOk="0">
                      <a:moveTo>
                        <a:pt x="73335" y="217570"/>
                      </a:moveTo>
                      <a:lnTo>
                        <a:pt x="189876" y="217570"/>
                      </a:lnTo>
                      <a:cubicBezTo>
                        <a:pt x="197036" y="217570"/>
                        <a:pt x="203002" y="211604"/>
                        <a:pt x="203002" y="204444"/>
                      </a:cubicBezTo>
                      <a:lnTo>
                        <a:pt x="203002" y="139014"/>
                      </a:lnTo>
                      <a:lnTo>
                        <a:pt x="249937" y="139014"/>
                      </a:lnTo>
                      <a:cubicBezTo>
                        <a:pt x="255307" y="139014"/>
                        <a:pt x="260080" y="135633"/>
                        <a:pt x="262068" y="130661"/>
                      </a:cubicBezTo>
                      <a:cubicBezTo>
                        <a:pt x="264057" y="125690"/>
                        <a:pt x="262864" y="119922"/>
                        <a:pt x="258886" y="116342"/>
                      </a:cubicBezTo>
                      <a:lnTo>
                        <a:pt x="140556" y="3580"/>
                      </a:lnTo>
                      <a:cubicBezTo>
                        <a:pt x="135385" y="-1193"/>
                        <a:pt x="127430" y="-1193"/>
                        <a:pt x="122458" y="3580"/>
                      </a:cubicBezTo>
                      <a:lnTo>
                        <a:pt x="4127" y="116342"/>
                      </a:lnTo>
                      <a:cubicBezTo>
                        <a:pt x="149" y="120121"/>
                        <a:pt x="-1044" y="125690"/>
                        <a:pt x="944" y="130661"/>
                      </a:cubicBezTo>
                      <a:cubicBezTo>
                        <a:pt x="2933" y="135633"/>
                        <a:pt x="7707" y="139014"/>
                        <a:pt x="13076" y="139014"/>
                      </a:cubicBezTo>
                      <a:lnTo>
                        <a:pt x="60011" y="139014"/>
                      </a:lnTo>
                      <a:lnTo>
                        <a:pt x="60011" y="204444"/>
                      </a:lnTo>
                      <a:cubicBezTo>
                        <a:pt x="60011" y="211604"/>
                        <a:pt x="65977" y="217570"/>
                        <a:pt x="73136" y="217570"/>
                      </a:cubicBezTo>
                      <a:close/>
                      <a:moveTo>
                        <a:pt x="46090" y="112762"/>
                      </a:moveTo>
                      <a:lnTo>
                        <a:pt x="131606" y="31422"/>
                      </a:lnTo>
                      <a:lnTo>
                        <a:pt x="217123" y="112762"/>
                      </a:lnTo>
                      <a:lnTo>
                        <a:pt x="189876" y="112762"/>
                      </a:lnTo>
                      <a:cubicBezTo>
                        <a:pt x="182717" y="112762"/>
                        <a:pt x="176751" y="118729"/>
                        <a:pt x="176751" y="125888"/>
                      </a:cubicBezTo>
                      <a:lnTo>
                        <a:pt x="176751" y="191318"/>
                      </a:lnTo>
                      <a:lnTo>
                        <a:pt x="86461" y="191318"/>
                      </a:lnTo>
                      <a:lnTo>
                        <a:pt x="86461" y="125888"/>
                      </a:lnTo>
                      <a:cubicBezTo>
                        <a:pt x="86461" y="118729"/>
                        <a:pt x="80495" y="112762"/>
                        <a:pt x="73335" y="112762"/>
                      </a:cubicBezTo>
                      <a:lnTo>
                        <a:pt x="46090" y="1127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9" name="Google Shape;4747;p94">
                  <a:extLst>
                    <a:ext uri="{FF2B5EF4-FFF2-40B4-BE49-F238E27FC236}">
                      <a16:creationId xmlns:a16="http://schemas.microsoft.com/office/drawing/2014/main" id="{B90E8470-B3A0-9C75-60B7-7ACE588DC167}"/>
                    </a:ext>
                  </a:extLst>
                </p:cNvPr>
                <p:cNvSpPr/>
                <p:nvPr/>
              </p:nvSpPr>
              <p:spPr>
                <a:xfrm>
                  <a:off x="13457020" y="4359233"/>
                  <a:ext cx="263212" cy="217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212" h="217569" extrusionOk="0">
                      <a:moveTo>
                        <a:pt x="189678" y="0"/>
                      </a:moveTo>
                      <a:lnTo>
                        <a:pt x="73137" y="0"/>
                      </a:lnTo>
                      <a:cubicBezTo>
                        <a:pt x="65978" y="0"/>
                        <a:pt x="60011" y="5966"/>
                        <a:pt x="60011" y="13126"/>
                      </a:cubicBezTo>
                      <a:lnTo>
                        <a:pt x="60011" y="78556"/>
                      </a:lnTo>
                      <a:lnTo>
                        <a:pt x="13077" y="78556"/>
                      </a:lnTo>
                      <a:cubicBezTo>
                        <a:pt x="7707" y="78556"/>
                        <a:pt x="2934" y="81937"/>
                        <a:pt x="945" y="86909"/>
                      </a:cubicBezTo>
                      <a:cubicBezTo>
                        <a:pt x="-1044" y="91880"/>
                        <a:pt x="149" y="97648"/>
                        <a:pt x="4127" y="101228"/>
                      </a:cubicBezTo>
                      <a:lnTo>
                        <a:pt x="122458" y="213990"/>
                      </a:lnTo>
                      <a:cubicBezTo>
                        <a:pt x="125043" y="216377"/>
                        <a:pt x="128225" y="217570"/>
                        <a:pt x="131606" y="217570"/>
                      </a:cubicBezTo>
                      <a:cubicBezTo>
                        <a:pt x="134987" y="217570"/>
                        <a:pt x="138169" y="216377"/>
                        <a:pt x="140754" y="213990"/>
                      </a:cubicBezTo>
                      <a:lnTo>
                        <a:pt x="259086" y="101228"/>
                      </a:lnTo>
                      <a:cubicBezTo>
                        <a:pt x="263063" y="97449"/>
                        <a:pt x="264256" y="91880"/>
                        <a:pt x="262268" y="86909"/>
                      </a:cubicBezTo>
                      <a:cubicBezTo>
                        <a:pt x="260279" y="81937"/>
                        <a:pt x="255506" y="78556"/>
                        <a:pt x="250136" y="78556"/>
                      </a:cubicBezTo>
                      <a:lnTo>
                        <a:pt x="203202" y="78556"/>
                      </a:lnTo>
                      <a:lnTo>
                        <a:pt x="203202" y="13126"/>
                      </a:lnTo>
                      <a:cubicBezTo>
                        <a:pt x="203202" y="5966"/>
                        <a:pt x="197235" y="0"/>
                        <a:pt x="190076" y="0"/>
                      </a:cubicBezTo>
                      <a:close/>
                      <a:moveTo>
                        <a:pt x="216924" y="104807"/>
                      </a:moveTo>
                      <a:lnTo>
                        <a:pt x="131407" y="186148"/>
                      </a:lnTo>
                      <a:lnTo>
                        <a:pt x="45891" y="104807"/>
                      </a:lnTo>
                      <a:lnTo>
                        <a:pt x="73137" y="104807"/>
                      </a:lnTo>
                      <a:cubicBezTo>
                        <a:pt x="80296" y="104807"/>
                        <a:pt x="86263" y="98841"/>
                        <a:pt x="86263" y="91682"/>
                      </a:cubicBezTo>
                      <a:lnTo>
                        <a:pt x="86263" y="26251"/>
                      </a:lnTo>
                      <a:lnTo>
                        <a:pt x="176552" y="26251"/>
                      </a:lnTo>
                      <a:lnTo>
                        <a:pt x="176552" y="91682"/>
                      </a:lnTo>
                      <a:cubicBezTo>
                        <a:pt x="176552" y="98841"/>
                        <a:pt x="182518" y="104807"/>
                        <a:pt x="189678" y="104807"/>
                      </a:cubicBezTo>
                      <a:lnTo>
                        <a:pt x="216924" y="1048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1" name="Google Shape;4748;p94">
                  <a:extLst>
                    <a:ext uri="{FF2B5EF4-FFF2-40B4-BE49-F238E27FC236}">
                      <a16:creationId xmlns:a16="http://schemas.microsoft.com/office/drawing/2014/main" id="{C420283A-3143-E5A6-AFE0-F4A984D5B539}"/>
                    </a:ext>
                  </a:extLst>
                </p:cNvPr>
                <p:cNvSpPr/>
                <p:nvPr/>
              </p:nvSpPr>
              <p:spPr>
                <a:xfrm>
                  <a:off x="13787701" y="4028553"/>
                  <a:ext cx="217768" cy="263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68" h="263062" extrusionOk="0">
                      <a:moveTo>
                        <a:pt x="78556" y="13275"/>
                      </a:moveTo>
                      <a:lnTo>
                        <a:pt x="78556" y="60210"/>
                      </a:lnTo>
                      <a:lnTo>
                        <a:pt x="13125" y="60210"/>
                      </a:lnTo>
                      <a:cubicBezTo>
                        <a:pt x="5966" y="60210"/>
                        <a:pt x="0" y="66176"/>
                        <a:pt x="0" y="73336"/>
                      </a:cubicBezTo>
                      <a:lnTo>
                        <a:pt x="0" y="189877"/>
                      </a:lnTo>
                      <a:cubicBezTo>
                        <a:pt x="0" y="197036"/>
                        <a:pt x="5966" y="203002"/>
                        <a:pt x="13125" y="203002"/>
                      </a:cubicBezTo>
                      <a:lnTo>
                        <a:pt x="78556" y="203002"/>
                      </a:lnTo>
                      <a:lnTo>
                        <a:pt x="78556" y="249937"/>
                      </a:lnTo>
                      <a:cubicBezTo>
                        <a:pt x="78556" y="255307"/>
                        <a:pt x="81937" y="260080"/>
                        <a:pt x="86909" y="262068"/>
                      </a:cubicBezTo>
                      <a:cubicBezTo>
                        <a:pt x="88499" y="262665"/>
                        <a:pt x="90091" y="263063"/>
                        <a:pt x="91880" y="263063"/>
                      </a:cubicBezTo>
                      <a:cubicBezTo>
                        <a:pt x="95460" y="263063"/>
                        <a:pt x="98841" y="261671"/>
                        <a:pt x="101426" y="258887"/>
                      </a:cubicBezTo>
                      <a:lnTo>
                        <a:pt x="214189" y="140555"/>
                      </a:lnTo>
                      <a:cubicBezTo>
                        <a:pt x="218962" y="135385"/>
                        <a:pt x="218962" y="127430"/>
                        <a:pt x="214189" y="122458"/>
                      </a:cubicBezTo>
                      <a:lnTo>
                        <a:pt x="101426" y="4127"/>
                      </a:lnTo>
                      <a:cubicBezTo>
                        <a:pt x="97647" y="149"/>
                        <a:pt x="92079" y="-1044"/>
                        <a:pt x="87107" y="945"/>
                      </a:cubicBezTo>
                      <a:cubicBezTo>
                        <a:pt x="82135" y="2933"/>
                        <a:pt x="78755" y="7707"/>
                        <a:pt x="78755" y="13076"/>
                      </a:cubicBezTo>
                      <a:close/>
                      <a:moveTo>
                        <a:pt x="91681" y="86461"/>
                      </a:moveTo>
                      <a:cubicBezTo>
                        <a:pt x="98841" y="86461"/>
                        <a:pt x="104807" y="80495"/>
                        <a:pt x="104807" y="73336"/>
                      </a:cubicBezTo>
                      <a:lnTo>
                        <a:pt x="104807" y="46089"/>
                      </a:lnTo>
                      <a:lnTo>
                        <a:pt x="186147" y="131606"/>
                      </a:lnTo>
                      <a:lnTo>
                        <a:pt x="104807" y="217123"/>
                      </a:lnTo>
                      <a:lnTo>
                        <a:pt x="104807" y="189877"/>
                      </a:lnTo>
                      <a:cubicBezTo>
                        <a:pt x="104807" y="182717"/>
                        <a:pt x="98841" y="176751"/>
                        <a:pt x="91681" y="176751"/>
                      </a:cubicBezTo>
                      <a:lnTo>
                        <a:pt x="26251" y="176751"/>
                      </a:lnTo>
                      <a:lnTo>
                        <a:pt x="26251" y="86461"/>
                      </a:lnTo>
                      <a:lnTo>
                        <a:pt x="91681" y="864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5" name="Google Shape;4749;p94">
                  <a:extLst>
                    <a:ext uri="{FF2B5EF4-FFF2-40B4-BE49-F238E27FC236}">
                      <a16:creationId xmlns:a16="http://schemas.microsoft.com/office/drawing/2014/main" id="{757849DD-83DF-5BA2-070A-1C38AEC54D28}"/>
                    </a:ext>
                  </a:extLst>
                </p:cNvPr>
                <p:cNvSpPr/>
                <p:nvPr/>
              </p:nvSpPr>
              <p:spPr>
                <a:xfrm>
                  <a:off x="13171981" y="4028553"/>
                  <a:ext cx="217768" cy="263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768" h="263062" extrusionOk="0">
                      <a:moveTo>
                        <a:pt x="130661" y="945"/>
                      </a:moveTo>
                      <a:cubicBezTo>
                        <a:pt x="125689" y="-1044"/>
                        <a:pt x="119922" y="149"/>
                        <a:pt x="116342" y="4127"/>
                      </a:cubicBezTo>
                      <a:lnTo>
                        <a:pt x="3580" y="122458"/>
                      </a:lnTo>
                      <a:cubicBezTo>
                        <a:pt x="-1193" y="127629"/>
                        <a:pt x="-1193" y="135583"/>
                        <a:pt x="3580" y="140555"/>
                      </a:cubicBezTo>
                      <a:lnTo>
                        <a:pt x="116342" y="258887"/>
                      </a:lnTo>
                      <a:cubicBezTo>
                        <a:pt x="118928" y="261472"/>
                        <a:pt x="122309" y="263063"/>
                        <a:pt x="125889" y="263063"/>
                      </a:cubicBezTo>
                      <a:cubicBezTo>
                        <a:pt x="127479" y="263063"/>
                        <a:pt x="129269" y="262665"/>
                        <a:pt x="130860" y="262068"/>
                      </a:cubicBezTo>
                      <a:cubicBezTo>
                        <a:pt x="135832" y="260080"/>
                        <a:pt x="139213" y="255307"/>
                        <a:pt x="139213" y="249937"/>
                      </a:cubicBezTo>
                      <a:lnTo>
                        <a:pt x="139213" y="203002"/>
                      </a:lnTo>
                      <a:lnTo>
                        <a:pt x="204643" y="203002"/>
                      </a:lnTo>
                      <a:cubicBezTo>
                        <a:pt x="211803" y="203002"/>
                        <a:pt x="217769" y="197036"/>
                        <a:pt x="217769" y="189877"/>
                      </a:cubicBezTo>
                      <a:lnTo>
                        <a:pt x="217769" y="73336"/>
                      </a:lnTo>
                      <a:cubicBezTo>
                        <a:pt x="217769" y="66176"/>
                        <a:pt x="211803" y="60210"/>
                        <a:pt x="204643" y="60210"/>
                      </a:cubicBezTo>
                      <a:lnTo>
                        <a:pt x="139213" y="60210"/>
                      </a:lnTo>
                      <a:lnTo>
                        <a:pt x="139213" y="13275"/>
                      </a:lnTo>
                      <a:cubicBezTo>
                        <a:pt x="139213" y="7905"/>
                        <a:pt x="135832" y="3132"/>
                        <a:pt x="130860" y="1144"/>
                      </a:cubicBezTo>
                      <a:close/>
                      <a:moveTo>
                        <a:pt x="191318" y="86461"/>
                      </a:moveTo>
                      <a:lnTo>
                        <a:pt x="191318" y="176751"/>
                      </a:lnTo>
                      <a:lnTo>
                        <a:pt x="125889" y="176751"/>
                      </a:lnTo>
                      <a:cubicBezTo>
                        <a:pt x="118729" y="176751"/>
                        <a:pt x="112763" y="182717"/>
                        <a:pt x="112763" y="189877"/>
                      </a:cubicBezTo>
                      <a:lnTo>
                        <a:pt x="112763" y="217123"/>
                      </a:lnTo>
                      <a:lnTo>
                        <a:pt x="31423" y="131606"/>
                      </a:lnTo>
                      <a:lnTo>
                        <a:pt x="112763" y="46089"/>
                      </a:lnTo>
                      <a:lnTo>
                        <a:pt x="112763" y="73336"/>
                      </a:lnTo>
                      <a:cubicBezTo>
                        <a:pt x="112763" y="80495"/>
                        <a:pt x="118729" y="86461"/>
                        <a:pt x="125889" y="86461"/>
                      </a:cubicBezTo>
                      <a:lnTo>
                        <a:pt x="191318" y="864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02" name="Google Shape;4762;p94">
              <a:extLst>
                <a:ext uri="{FF2B5EF4-FFF2-40B4-BE49-F238E27FC236}">
                  <a16:creationId xmlns:a16="http://schemas.microsoft.com/office/drawing/2014/main" id="{51293257-2809-55BB-6E38-F999E30AB4CC}"/>
                </a:ext>
              </a:extLst>
            </p:cNvPr>
            <p:cNvGrpSpPr/>
            <p:nvPr/>
          </p:nvGrpSpPr>
          <p:grpSpPr>
            <a:xfrm>
              <a:off x="15185930" y="4908017"/>
              <a:ext cx="488465" cy="488465"/>
              <a:chOff x="10711829" y="1789948"/>
              <a:chExt cx="532599" cy="532599"/>
            </a:xfrm>
          </p:grpSpPr>
          <p:sp>
            <p:nvSpPr>
              <p:cNvPr id="5103" name="Google Shape;4763;p94">
                <a:extLst>
                  <a:ext uri="{FF2B5EF4-FFF2-40B4-BE49-F238E27FC236}">
                    <a16:creationId xmlns:a16="http://schemas.microsoft.com/office/drawing/2014/main" id="{7217AEF4-45D3-57CA-BA52-FD10AC05EDA0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4" name="Google Shape;4764;p94">
                <a:extLst>
                  <a:ext uri="{FF2B5EF4-FFF2-40B4-BE49-F238E27FC236}">
                    <a16:creationId xmlns:a16="http://schemas.microsoft.com/office/drawing/2014/main" id="{A4369BBB-4C07-D2BD-399B-8365C01BE102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3A3838"/>
                    </a:solidFill>
                    <a:latin typeface="Calibri"/>
                    <a:cs typeface="Calibri"/>
                    <a:sym typeface="Calibri"/>
                  </a:rPr>
                  <a:t>2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F704D64-E67F-39D2-DA04-EE70D2B6AE36}"/>
              </a:ext>
            </a:extLst>
          </p:cNvPr>
          <p:cNvGrpSpPr/>
          <p:nvPr/>
        </p:nvGrpSpPr>
        <p:grpSpPr>
          <a:xfrm>
            <a:off x="15531973" y="6655526"/>
            <a:ext cx="2220764" cy="1780207"/>
            <a:chOff x="13690569" y="5697901"/>
            <a:chExt cx="1974012" cy="1582406"/>
          </a:xfrm>
        </p:grpSpPr>
        <p:grpSp>
          <p:nvGrpSpPr>
            <p:cNvPr id="4621" name="Google Shape;4679;p94">
              <a:extLst>
                <a:ext uri="{FF2B5EF4-FFF2-40B4-BE49-F238E27FC236}">
                  <a16:creationId xmlns:a16="http://schemas.microsoft.com/office/drawing/2014/main" id="{A8EDED89-75C9-474E-7BBC-5F2424E4F917}"/>
                </a:ext>
              </a:extLst>
            </p:cNvPr>
            <p:cNvGrpSpPr/>
            <p:nvPr/>
          </p:nvGrpSpPr>
          <p:grpSpPr>
            <a:xfrm>
              <a:off x="13690569" y="5697901"/>
              <a:ext cx="1974012" cy="1582406"/>
              <a:chOff x="12516833" y="5195571"/>
              <a:chExt cx="2152367" cy="1725379"/>
            </a:xfrm>
          </p:grpSpPr>
          <p:sp>
            <p:nvSpPr>
              <p:cNvPr id="4622" name="Google Shape;4680;p94">
                <a:extLst>
                  <a:ext uri="{FF2B5EF4-FFF2-40B4-BE49-F238E27FC236}">
                    <a16:creationId xmlns:a16="http://schemas.microsoft.com/office/drawing/2014/main" id="{8C8788F1-3B73-845D-2435-EE6F15117E8E}"/>
                  </a:ext>
                </a:extLst>
              </p:cNvPr>
              <p:cNvSpPr txBox="1"/>
              <p:nvPr/>
            </p:nvSpPr>
            <p:spPr>
              <a:xfrm>
                <a:off x="12516833" y="5195571"/>
                <a:ext cx="2152367" cy="3355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EDUCAÇÃO INFANTIL</a:t>
                </a:r>
                <a:endParaRPr sz="1575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623" name="Google Shape;4681;p94">
                <a:extLst>
                  <a:ext uri="{FF2B5EF4-FFF2-40B4-BE49-F238E27FC236}">
                    <a16:creationId xmlns:a16="http://schemas.microsoft.com/office/drawing/2014/main" id="{9ADE2A2D-3696-BC78-8DCB-F2CE6EBAB73A}"/>
                  </a:ext>
                </a:extLst>
              </p:cNvPr>
              <p:cNvGrpSpPr/>
              <p:nvPr/>
            </p:nvGrpSpPr>
            <p:grpSpPr>
              <a:xfrm>
                <a:off x="12920809" y="5529514"/>
                <a:ext cx="1391903" cy="1391436"/>
                <a:chOff x="12528420" y="5529514"/>
                <a:chExt cx="1391903" cy="1391436"/>
              </a:xfrm>
            </p:grpSpPr>
            <p:sp>
              <p:nvSpPr>
                <p:cNvPr id="4624" name="Google Shape;4682;p94">
                  <a:extLst>
                    <a:ext uri="{FF2B5EF4-FFF2-40B4-BE49-F238E27FC236}">
                      <a16:creationId xmlns:a16="http://schemas.microsoft.com/office/drawing/2014/main" id="{69BD4231-4E85-D27A-ABC5-BE0945CA6A2D}"/>
                    </a:ext>
                  </a:extLst>
                </p:cNvPr>
                <p:cNvSpPr/>
                <p:nvPr/>
              </p:nvSpPr>
              <p:spPr>
                <a:xfrm>
                  <a:off x="12528420" y="5529514"/>
                  <a:ext cx="1391903" cy="1391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903" h="1391436" extrusionOk="0">
                      <a:moveTo>
                        <a:pt x="1289510" y="412571"/>
                      </a:moveTo>
                      <a:cubicBezTo>
                        <a:pt x="1269423" y="420725"/>
                        <a:pt x="1259679" y="443794"/>
                        <a:pt x="1267833" y="463881"/>
                      </a:cubicBezTo>
                      <a:cubicBezTo>
                        <a:pt x="1361304" y="694179"/>
                        <a:pt x="1308005" y="956695"/>
                        <a:pt x="1132199" y="1132302"/>
                      </a:cubicBezTo>
                      <a:cubicBezTo>
                        <a:pt x="891560" y="1372742"/>
                        <a:pt x="500172" y="1372742"/>
                        <a:pt x="259533" y="1132302"/>
                      </a:cubicBezTo>
                      <a:cubicBezTo>
                        <a:pt x="142992" y="1015761"/>
                        <a:pt x="78755" y="860836"/>
                        <a:pt x="78755" y="695968"/>
                      </a:cubicBezTo>
                      <a:cubicBezTo>
                        <a:pt x="78755" y="531101"/>
                        <a:pt x="142992" y="376176"/>
                        <a:pt x="259533" y="259635"/>
                      </a:cubicBezTo>
                      <a:cubicBezTo>
                        <a:pt x="433350" y="85619"/>
                        <a:pt x="693679" y="31525"/>
                        <a:pt x="922584" y="122013"/>
                      </a:cubicBezTo>
                      <a:cubicBezTo>
                        <a:pt x="942671" y="129968"/>
                        <a:pt x="965740" y="120024"/>
                        <a:pt x="973695" y="99739"/>
                      </a:cubicBezTo>
                      <a:cubicBezTo>
                        <a:pt x="981650" y="79454"/>
                        <a:pt x="971706" y="56583"/>
                        <a:pt x="951421" y="48628"/>
                      </a:cubicBezTo>
                      <a:cubicBezTo>
                        <a:pt x="693280" y="-53196"/>
                        <a:pt x="399939" y="7859"/>
                        <a:pt x="203848" y="203950"/>
                      </a:cubicBezTo>
                      <a:cubicBezTo>
                        <a:pt x="72390" y="335407"/>
                        <a:pt x="0" y="510020"/>
                        <a:pt x="0" y="695968"/>
                      </a:cubicBezTo>
                      <a:cubicBezTo>
                        <a:pt x="0" y="881917"/>
                        <a:pt x="72390" y="1056530"/>
                        <a:pt x="203848" y="1187987"/>
                      </a:cubicBezTo>
                      <a:cubicBezTo>
                        <a:pt x="339481" y="1323620"/>
                        <a:pt x="517673" y="1391437"/>
                        <a:pt x="695866" y="1391437"/>
                      </a:cubicBezTo>
                      <a:cubicBezTo>
                        <a:pt x="874058" y="1391437"/>
                        <a:pt x="1052251" y="1323620"/>
                        <a:pt x="1187884" y="1187987"/>
                      </a:cubicBezTo>
                      <a:cubicBezTo>
                        <a:pt x="1385965" y="989907"/>
                        <a:pt x="1446025" y="693980"/>
                        <a:pt x="1340621" y="434248"/>
                      </a:cubicBezTo>
                      <a:cubicBezTo>
                        <a:pt x="1332467" y="414162"/>
                        <a:pt x="1309597" y="404218"/>
                        <a:pt x="1289311" y="4125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5" name="Google Shape;4683;p94">
                  <a:extLst>
                    <a:ext uri="{FF2B5EF4-FFF2-40B4-BE49-F238E27FC236}">
                      <a16:creationId xmlns:a16="http://schemas.microsoft.com/office/drawing/2014/main" id="{1080ADFF-C62F-6FFF-2B0D-AC30623F147D}"/>
                    </a:ext>
                  </a:extLst>
                </p:cNvPr>
                <p:cNvSpPr/>
                <p:nvPr/>
              </p:nvSpPr>
              <p:spPr>
                <a:xfrm>
                  <a:off x="13642795" y="5717952"/>
                  <a:ext cx="89220" cy="89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20" h="89295" extrusionOk="0">
                      <a:moveTo>
                        <a:pt x="76095" y="76169"/>
                      </a:moveTo>
                      <a:cubicBezTo>
                        <a:pt x="93596" y="58668"/>
                        <a:pt x="93596" y="30428"/>
                        <a:pt x="76095" y="13126"/>
                      </a:cubicBezTo>
                      <a:cubicBezTo>
                        <a:pt x="58593" y="-4375"/>
                        <a:pt x="30353" y="-4375"/>
                        <a:pt x="13051" y="13126"/>
                      </a:cubicBezTo>
                      <a:cubicBezTo>
                        <a:pt x="-4251" y="30627"/>
                        <a:pt x="-4450" y="58867"/>
                        <a:pt x="13051" y="76169"/>
                      </a:cubicBezTo>
                      <a:cubicBezTo>
                        <a:pt x="30552" y="93671"/>
                        <a:pt x="58792" y="93671"/>
                        <a:pt x="76095" y="761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6" name="Google Shape;4684;p94">
                  <a:extLst>
                    <a:ext uri="{FF2B5EF4-FFF2-40B4-BE49-F238E27FC236}">
                      <a16:creationId xmlns:a16="http://schemas.microsoft.com/office/drawing/2014/main" id="{73B41007-0B97-4099-CBB4-F9B4F1209CED}"/>
                    </a:ext>
                  </a:extLst>
                </p:cNvPr>
                <p:cNvSpPr/>
                <p:nvPr/>
              </p:nvSpPr>
              <p:spPr>
                <a:xfrm>
                  <a:off x="12781065" y="6079502"/>
                  <a:ext cx="415577" cy="4568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77" h="456823" extrusionOk="0">
                      <a:moveTo>
                        <a:pt x="184483" y="423412"/>
                      </a:moveTo>
                      <a:cubicBezTo>
                        <a:pt x="184483" y="441709"/>
                        <a:pt x="199399" y="456823"/>
                        <a:pt x="217895" y="456823"/>
                      </a:cubicBezTo>
                      <a:lnTo>
                        <a:pt x="382365" y="456823"/>
                      </a:lnTo>
                      <a:cubicBezTo>
                        <a:pt x="400661" y="456823"/>
                        <a:pt x="415577" y="441908"/>
                        <a:pt x="415577" y="423412"/>
                      </a:cubicBezTo>
                      <a:lnTo>
                        <a:pt x="415577" y="368125"/>
                      </a:lnTo>
                      <a:cubicBezTo>
                        <a:pt x="415577" y="349828"/>
                        <a:pt x="400860" y="335111"/>
                        <a:pt x="382564" y="334912"/>
                      </a:cubicBezTo>
                      <a:lnTo>
                        <a:pt x="382564" y="293944"/>
                      </a:lnTo>
                      <a:cubicBezTo>
                        <a:pt x="382564" y="238856"/>
                        <a:pt x="350147" y="188540"/>
                        <a:pt x="300030" y="165670"/>
                      </a:cubicBezTo>
                      <a:lnTo>
                        <a:pt x="267812" y="150952"/>
                      </a:lnTo>
                      <a:cubicBezTo>
                        <a:pt x="263636" y="148964"/>
                        <a:pt x="259659" y="146577"/>
                        <a:pt x="256078" y="143992"/>
                      </a:cubicBezTo>
                      <a:lnTo>
                        <a:pt x="203774" y="104217"/>
                      </a:lnTo>
                      <a:cubicBezTo>
                        <a:pt x="180903" y="86914"/>
                        <a:pt x="149481" y="85920"/>
                        <a:pt x="125616" y="102029"/>
                      </a:cubicBezTo>
                      <a:lnTo>
                        <a:pt x="122036" y="104415"/>
                      </a:lnTo>
                      <a:lnTo>
                        <a:pt x="88426" y="27650"/>
                      </a:lnTo>
                      <a:cubicBezTo>
                        <a:pt x="83454" y="16115"/>
                        <a:pt x="74107" y="7364"/>
                        <a:pt x="62374" y="2989"/>
                      </a:cubicBezTo>
                      <a:cubicBezTo>
                        <a:pt x="50640" y="-1386"/>
                        <a:pt x="37912" y="-988"/>
                        <a:pt x="26576" y="4381"/>
                      </a:cubicBezTo>
                      <a:cubicBezTo>
                        <a:pt x="4103" y="14921"/>
                        <a:pt x="-6239" y="41969"/>
                        <a:pt x="3904" y="64839"/>
                      </a:cubicBezTo>
                      <a:lnTo>
                        <a:pt x="66351" y="207035"/>
                      </a:lnTo>
                      <a:cubicBezTo>
                        <a:pt x="71124" y="217974"/>
                        <a:pt x="77687" y="227719"/>
                        <a:pt x="85841" y="236071"/>
                      </a:cubicBezTo>
                      <a:lnTo>
                        <a:pt x="192637" y="347243"/>
                      </a:lnTo>
                      <a:cubicBezTo>
                        <a:pt x="187864" y="353010"/>
                        <a:pt x="184483" y="360170"/>
                        <a:pt x="184483" y="368324"/>
                      </a:cubicBezTo>
                      <a:lnTo>
                        <a:pt x="184483" y="423611"/>
                      </a:lnTo>
                      <a:close/>
                      <a:moveTo>
                        <a:pt x="389325" y="368125"/>
                      </a:moveTo>
                      <a:lnTo>
                        <a:pt x="389325" y="423412"/>
                      </a:lnTo>
                      <a:cubicBezTo>
                        <a:pt x="389325" y="427390"/>
                        <a:pt x="386143" y="430572"/>
                        <a:pt x="382365" y="430572"/>
                      </a:cubicBezTo>
                      <a:lnTo>
                        <a:pt x="217895" y="430572"/>
                      </a:lnTo>
                      <a:cubicBezTo>
                        <a:pt x="213917" y="430572"/>
                        <a:pt x="210735" y="427390"/>
                        <a:pt x="210735" y="423412"/>
                      </a:cubicBezTo>
                      <a:lnTo>
                        <a:pt x="210735" y="368125"/>
                      </a:lnTo>
                      <a:cubicBezTo>
                        <a:pt x="210735" y="364147"/>
                        <a:pt x="213917" y="361164"/>
                        <a:pt x="217895" y="361164"/>
                      </a:cubicBezTo>
                      <a:lnTo>
                        <a:pt x="382365" y="361164"/>
                      </a:lnTo>
                      <a:cubicBezTo>
                        <a:pt x="386342" y="361164"/>
                        <a:pt x="389325" y="364346"/>
                        <a:pt x="389325" y="368125"/>
                      </a:cubicBezTo>
                      <a:close/>
                      <a:moveTo>
                        <a:pt x="90216" y="196296"/>
                      </a:moveTo>
                      <a:lnTo>
                        <a:pt x="27968" y="54299"/>
                      </a:lnTo>
                      <a:cubicBezTo>
                        <a:pt x="23593" y="44554"/>
                        <a:pt x="27968" y="32820"/>
                        <a:pt x="37713" y="28246"/>
                      </a:cubicBezTo>
                      <a:cubicBezTo>
                        <a:pt x="42685" y="25860"/>
                        <a:pt x="48054" y="25661"/>
                        <a:pt x="53225" y="27650"/>
                      </a:cubicBezTo>
                      <a:cubicBezTo>
                        <a:pt x="58396" y="29639"/>
                        <a:pt x="62374" y="33417"/>
                        <a:pt x="64362" y="38389"/>
                      </a:cubicBezTo>
                      <a:lnTo>
                        <a:pt x="107717" y="137429"/>
                      </a:lnTo>
                      <a:cubicBezTo>
                        <a:pt x="110700" y="144390"/>
                        <a:pt x="114876" y="150555"/>
                        <a:pt x="120047" y="155726"/>
                      </a:cubicBezTo>
                      <a:lnTo>
                        <a:pt x="209342" y="246214"/>
                      </a:lnTo>
                      <a:cubicBezTo>
                        <a:pt x="214513" y="251385"/>
                        <a:pt x="222866" y="251385"/>
                        <a:pt x="227838" y="246214"/>
                      </a:cubicBezTo>
                      <a:cubicBezTo>
                        <a:pt x="233009" y="241043"/>
                        <a:pt x="233009" y="232890"/>
                        <a:pt x="227838" y="227719"/>
                      </a:cubicBezTo>
                      <a:lnTo>
                        <a:pt x="138543" y="137230"/>
                      </a:lnTo>
                      <a:cubicBezTo>
                        <a:pt x="136156" y="134843"/>
                        <a:pt x="134366" y="131860"/>
                        <a:pt x="132974" y="128877"/>
                      </a:cubicBezTo>
                      <a:lnTo>
                        <a:pt x="140134" y="123906"/>
                      </a:lnTo>
                      <a:cubicBezTo>
                        <a:pt x="154652" y="114161"/>
                        <a:pt x="173744" y="114558"/>
                        <a:pt x="187665" y="125298"/>
                      </a:cubicBezTo>
                      <a:lnTo>
                        <a:pt x="239969" y="165073"/>
                      </a:lnTo>
                      <a:cubicBezTo>
                        <a:pt x="245140" y="169050"/>
                        <a:pt x="250709" y="172431"/>
                        <a:pt x="256675" y="175215"/>
                      </a:cubicBezTo>
                      <a:lnTo>
                        <a:pt x="288893" y="189932"/>
                      </a:lnTo>
                      <a:cubicBezTo>
                        <a:pt x="329663" y="208428"/>
                        <a:pt x="356113" y="249396"/>
                        <a:pt x="356113" y="294342"/>
                      </a:cubicBezTo>
                      <a:lnTo>
                        <a:pt x="356113" y="335111"/>
                      </a:lnTo>
                      <a:lnTo>
                        <a:pt x="217496" y="335111"/>
                      </a:lnTo>
                      <a:cubicBezTo>
                        <a:pt x="217496" y="335111"/>
                        <a:pt x="217099" y="335111"/>
                        <a:pt x="216900" y="335111"/>
                      </a:cubicBezTo>
                      <a:lnTo>
                        <a:pt x="104336" y="217974"/>
                      </a:lnTo>
                      <a:cubicBezTo>
                        <a:pt x="98370" y="211808"/>
                        <a:pt x="93398" y="204450"/>
                        <a:pt x="90017" y="1964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7" name="Google Shape;4685;p94">
                  <a:extLst>
                    <a:ext uri="{FF2B5EF4-FFF2-40B4-BE49-F238E27FC236}">
                      <a16:creationId xmlns:a16="http://schemas.microsoft.com/office/drawing/2014/main" id="{1D51F7B7-4058-954C-B0BD-00C54979844F}"/>
                    </a:ext>
                  </a:extLst>
                </p:cNvPr>
                <p:cNvSpPr/>
                <p:nvPr/>
              </p:nvSpPr>
              <p:spPr>
                <a:xfrm>
                  <a:off x="13251930" y="6079104"/>
                  <a:ext cx="415491" cy="4570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491" h="457022" extrusionOk="0">
                      <a:moveTo>
                        <a:pt x="211803" y="104416"/>
                      </a:moveTo>
                      <a:lnTo>
                        <a:pt x="159498" y="144191"/>
                      </a:lnTo>
                      <a:cubicBezTo>
                        <a:pt x="155918" y="146975"/>
                        <a:pt x="151941" y="149362"/>
                        <a:pt x="147765" y="151152"/>
                      </a:cubicBezTo>
                      <a:lnTo>
                        <a:pt x="115547" y="165868"/>
                      </a:lnTo>
                      <a:cubicBezTo>
                        <a:pt x="65430" y="188739"/>
                        <a:pt x="33013" y="239054"/>
                        <a:pt x="33013" y="294143"/>
                      </a:cubicBezTo>
                      <a:lnTo>
                        <a:pt x="33013" y="335112"/>
                      </a:lnTo>
                      <a:cubicBezTo>
                        <a:pt x="14717" y="335310"/>
                        <a:pt x="0" y="350027"/>
                        <a:pt x="0" y="368324"/>
                      </a:cubicBezTo>
                      <a:lnTo>
                        <a:pt x="0" y="423611"/>
                      </a:lnTo>
                      <a:cubicBezTo>
                        <a:pt x="0" y="441908"/>
                        <a:pt x="14916" y="457023"/>
                        <a:pt x="33411" y="457023"/>
                      </a:cubicBezTo>
                      <a:lnTo>
                        <a:pt x="197881" y="457023"/>
                      </a:lnTo>
                      <a:cubicBezTo>
                        <a:pt x="216178" y="457023"/>
                        <a:pt x="231093" y="442107"/>
                        <a:pt x="231093" y="423611"/>
                      </a:cubicBezTo>
                      <a:lnTo>
                        <a:pt x="231093" y="368324"/>
                      </a:lnTo>
                      <a:cubicBezTo>
                        <a:pt x="231093" y="360170"/>
                        <a:pt x="227911" y="353010"/>
                        <a:pt x="222940" y="347243"/>
                      </a:cubicBezTo>
                      <a:lnTo>
                        <a:pt x="329736" y="236071"/>
                      </a:lnTo>
                      <a:cubicBezTo>
                        <a:pt x="337890" y="227520"/>
                        <a:pt x="344452" y="217775"/>
                        <a:pt x="349226" y="206837"/>
                      </a:cubicBezTo>
                      <a:lnTo>
                        <a:pt x="411672" y="64840"/>
                      </a:lnTo>
                      <a:cubicBezTo>
                        <a:pt x="421616" y="41968"/>
                        <a:pt x="411474" y="14922"/>
                        <a:pt x="389001" y="4381"/>
                      </a:cubicBezTo>
                      <a:cubicBezTo>
                        <a:pt x="377665" y="-988"/>
                        <a:pt x="364936" y="-1386"/>
                        <a:pt x="353203" y="2989"/>
                      </a:cubicBezTo>
                      <a:cubicBezTo>
                        <a:pt x="341469" y="7364"/>
                        <a:pt x="332321" y="16115"/>
                        <a:pt x="327150" y="27649"/>
                      </a:cubicBezTo>
                      <a:lnTo>
                        <a:pt x="293540" y="104416"/>
                      </a:lnTo>
                      <a:lnTo>
                        <a:pt x="289961" y="102029"/>
                      </a:lnTo>
                      <a:cubicBezTo>
                        <a:pt x="266096" y="85920"/>
                        <a:pt x="234872" y="86715"/>
                        <a:pt x="211803" y="104217"/>
                      </a:cubicBezTo>
                      <a:close/>
                      <a:moveTo>
                        <a:pt x="204842" y="423810"/>
                      </a:moveTo>
                      <a:cubicBezTo>
                        <a:pt x="204842" y="427788"/>
                        <a:pt x="201660" y="430969"/>
                        <a:pt x="197881" y="430969"/>
                      </a:cubicBezTo>
                      <a:lnTo>
                        <a:pt x="33411" y="430969"/>
                      </a:lnTo>
                      <a:cubicBezTo>
                        <a:pt x="29433" y="430969"/>
                        <a:pt x="26251" y="427788"/>
                        <a:pt x="26251" y="423810"/>
                      </a:cubicBezTo>
                      <a:lnTo>
                        <a:pt x="26251" y="368523"/>
                      </a:lnTo>
                      <a:cubicBezTo>
                        <a:pt x="26251" y="364545"/>
                        <a:pt x="29433" y="361562"/>
                        <a:pt x="33411" y="361562"/>
                      </a:cubicBezTo>
                      <a:lnTo>
                        <a:pt x="197881" y="361562"/>
                      </a:lnTo>
                      <a:cubicBezTo>
                        <a:pt x="201859" y="361562"/>
                        <a:pt x="204842" y="364744"/>
                        <a:pt x="204842" y="368523"/>
                      </a:cubicBezTo>
                      <a:lnTo>
                        <a:pt x="204842" y="423810"/>
                      </a:lnTo>
                      <a:close/>
                      <a:moveTo>
                        <a:pt x="351215" y="38389"/>
                      </a:moveTo>
                      <a:cubicBezTo>
                        <a:pt x="353402" y="33417"/>
                        <a:pt x="357380" y="29638"/>
                        <a:pt x="362352" y="27848"/>
                      </a:cubicBezTo>
                      <a:cubicBezTo>
                        <a:pt x="367522" y="25860"/>
                        <a:pt x="372892" y="26059"/>
                        <a:pt x="377864" y="28445"/>
                      </a:cubicBezTo>
                      <a:cubicBezTo>
                        <a:pt x="387609" y="33019"/>
                        <a:pt x="391984" y="44753"/>
                        <a:pt x="387609" y="54498"/>
                      </a:cubicBezTo>
                      <a:lnTo>
                        <a:pt x="325161" y="196495"/>
                      </a:lnTo>
                      <a:cubicBezTo>
                        <a:pt x="321582" y="204450"/>
                        <a:pt x="316809" y="211808"/>
                        <a:pt x="310843" y="217974"/>
                      </a:cubicBezTo>
                      <a:lnTo>
                        <a:pt x="198279" y="335112"/>
                      </a:lnTo>
                      <a:cubicBezTo>
                        <a:pt x="198279" y="335112"/>
                        <a:pt x="197881" y="335112"/>
                        <a:pt x="197683" y="335112"/>
                      </a:cubicBezTo>
                      <a:lnTo>
                        <a:pt x="59066" y="335112"/>
                      </a:lnTo>
                      <a:lnTo>
                        <a:pt x="59066" y="294342"/>
                      </a:lnTo>
                      <a:cubicBezTo>
                        <a:pt x="59066" y="249595"/>
                        <a:pt x="85516" y="208428"/>
                        <a:pt x="126286" y="189932"/>
                      </a:cubicBezTo>
                      <a:lnTo>
                        <a:pt x="158504" y="175215"/>
                      </a:lnTo>
                      <a:cubicBezTo>
                        <a:pt x="164470" y="172431"/>
                        <a:pt x="170238" y="169050"/>
                        <a:pt x="175408" y="165272"/>
                      </a:cubicBezTo>
                      <a:lnTo>
                        <a:pt x="227712" y="125496"/>
                      </a:lnTo>
                      <a:cubicBezTo>
                        <a:pt x="241634" y="114757"/>
                        <a:pt x="260726" y="114360"/>
                        <a:pt x="275244" y="124104"/>
                      </a:cubicBezTo>
                      <a:lnTo>
                        <a:pt x="282403" y="129076"/>
                      </a:lnTo>
                      <a:cubicBezTo>
                        <a:pt x="280812" y="132059"/>
                        <a:pt x="279221" y="135043"/>
                        <a:pt x="276636" y="137429"/>
                      </a:cubicBezTo>
                      <a:lnTo>
                        <a:pt x="187341" y="227917"/>
                      </a:lnTo>
                      <a:cubicBezTo>
                        <a:pt x="182170" y="233088"/>
                        <a:pt x="182369" y="241441"/>
                        <a:pt x="187341" y="246413"/>
                      </a:cubicBezTo>
                      <a:cubicBezTo>
                        <a:pt x="192512" y="251584"/>
                        <a:pt x="200864" y="251385"/>
                        <a:pt x="205836" y="246413"/>
                      </a:cubicBezTo>
                      <a:lnTo>
                        <a:pt x="295131" y="155924"/>
                      </a:lnTo>
                      <a:cubicBezTo>
                        <a:pt x="300501" y="150555"/>
                        <a:pt x="304677" y="144390"/>
                        <a:pt x="307661" y="137628"/>
                      </a:cubicBezTo>
                      <a:lnTo>
                        <a:pt x="351016" y="385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8" name="Google Shape;4686;p94">
                  <a:extLst>
                    <a:ext uri="{FF2B5EF4-FFF2-40B4-BE49-F238E27FC236}">
                      <a16:creationId xmlns:a16="http://schemas.microsoft.com/office/drawing/2014/main" id="{FD114AA2-5FBF-3EBD-3749-287957A7D833}"/>
                    </a:ext>
                  </a:extLst>
                </p:cNvPr>
                <p:cNvSpPr/>
                <p:nvPr/>
              </p:nvSpPr>
              <p:spPr>
                <a:xfrm>
                  <a:off x="13177152" y="6106953"/>
                  <a:ext cx="94266" cy="9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94266" extrusionOk="0">
                      <a:moveTo>
                        <a:pt x="94267" y="47133"/>
                      </a:moveTo>
                      <a:cubicBezTo>
                        <a:pt x="94267" y="21081"/>
                        <a:pt x="73186" y="0"/>
                        <a:pt x="47133" y="0"/>
                      </a:cubicBezTo>
                      <a:cubicBezTo>
                        <a:pt x="21081" y="0"/>
                        <a:pt x="0" y="21081"/>
                        <a:pt x="0" y="47133"/>
                      </a:cubicBezTo>
                      <a:cubicBezTo>
                        <a:pt x="0" y="73186"/>
                        <a:pt x="21081" y="94267"/>
                        <a:pt x="47133" y="94267"/>
                      </a:cubicBezTo>
                      <a:cubicBezTo>
                        <a:pt x="73186" y="94267"/>
                        <a:pt x="94267" y="73186"/>
                        <a:pt x="94267" y="47133"/>
                      </a:cubicBezTo>
                      <a:close/>
                      <a:moveTo>
                        <a:pt x="26252" y="47133"/>
                      </a:moveTo>
                      <a:cubicBezTo>
                        <a:pt x="26252" y="35599"/>
                        <a:pt x="35599" y="26252"/>
                        <a:pt x="47133" y="26252"/>
                      </a:cubicBezTo>
                      <a:cubicBezTo>
                        <a:pt x="58669" y="26252"/>
                        <a:pt x="68016" y="35599"/>
                        <a:pt x="68016" y="47133"/>
                      </a:cubicBezTo>
                      <a:cubicBezTo>
                        <a:pt x="68016" y="58669"/>
                        <a:pt x="58669" y="68016"/>
                        <a:pt x="47133" y="68016"/>
                      </a:cubicBezTo>
                      <a:cubicBezTo>
                        <a:pt x="35599" y="68016"/>
                        <a:pt x="26252" y="58669"/>
                        <a:pt x="26252" y="471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9" name="Google Shape;4687;p94">
                  <a:extLst>
                    <a:ext uri="{FF2B5EF4-FFF2-40B4-BE49-F238E27FC236}">
                      <a16:creationId xmlns:a16="http://schemas.microsoft.com/office/drawing/2014/main" id="{D381AAFD-3AD1-0891-50BD-AFAAEE77E1A8}"/>
                    </a:ext>
                  </a:extLst>
                </p:cNvPr>
                <p:cNvSpPr/>
                <p:nvPr/>
              </p:nvSpPr>
              <p:spPr>
                <a:xfrm>
                  <a:off x="13158855" y="6038539"/>
                  <a:ext cx="441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0" h="44150" extrusionOk="0">
                      <a:moveTo>
                        <a:pt x="44150" y="22076"/>
                      </a:moveTo>
                      <a:cubicBezTo>
                        <a:pt x="44150" y="9944"/>
                        <a:pt x="34207" y="0"/>
                        <a:pt x="22076" y="0"/>
                      </a:cubicBezTo>
                      <a:cubicBezTo>
                        <a:pt x="9944" y="0"/>
                        <a:pt x="0" y="9944"/>
                        <a:pt x="0" y="22076"/>
                      </a:cubicBezTo>
                      <a:cubicBezTo>
                        <a:pt x="0" y="34207"/>
                        <a:pt x="9944" y="44150"/>
                        <a:pt x="22076" y="44150"/>
                      </a:cubicBezTo>
                      <a:cubicBezTo>
                        <a:pt x="34207" y="44150"/>
                        <a:pt x="44150" y="34207"/>
                        <a:pt x="44150" y="220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0" name="Google Shape;4688;p94">
                  <a:extLst>
                    <a:ext uri="{FF2B5EF4-FFF2-40B4-BE49-F238E27FC236}">
                      <a16:creationId xmlns:a16="http://schemas.microsoft.com/office/drawing/2014/main" id="{AFEF9C43-A68A-A9A8-BFE4-A2E6BFFE2DD2}"/>
                    </a:ext>
                  </a:extLst>
                </p:cNvPr>
                <p:cNvSpPr/>
                <p:nvPr/>
              </p:nvSpPr>
              <p:spPr>
                <a:xfrm>
                  <a:off x="13245565" y="6038539"/>
                  <a:ext cx="44150" cy="4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0" h="44150" extrusionOk="0">
                      <a:moveTo>
                        <a:pt x="22075" y="44150"/>
                      </a:moveTo>
                      <a:cubicBezTo>
                        <a:pt x="34207" y="44150"/>
                        <a:pt x="44150" y="34207"/>
                        <a:pt x="44150" y="22076"/>
                      </a:cubicBezTo>
                      <a:cubicBezTo>
                        <a:pt x="44150" y="9944"/>
                        <a:pt x="34207" y="0"/>
                        <a:pt x="22075" y="0"/>
                      </a:cubicBezTo>
                      <a:cubicBezTo>
                        <a:pt x="9944" y="0"/>
                        <a:pt x="0" y="9944"/>
                        <a:pt x="0" y="22076"/>
                      </a:cubicBezTo>
                      <a:cubicBezTo>
                        <a:pt x="0" y="34207"/>
                        <a:pt x="9944" y="44150"/>
                        <a:pt x="22075" y="441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1" name="Google Shape;4689;p94">
                  <a:extLst>
                    <a:ext uri="{FF2B5EF4-FFF2-40B4-BE49-F238E27FC236}">
                      <a16:creationId xmlns:a16="http://schemas.microsoft.com/office/drawing/2014/main" id="{782F0584-D581-1C2C-531E-2F86E667777C}"/>
                    </a:ext>
                  </a:extLst>
                </p:cNvPr>
                <p:cNvSpPr/>
                <p:nvPr/>
              </p:nvSpPr>
              <p:spPr>
                <a:xfrm>
                  <a:off x="13020637" y="5914839"/>
                  <a:ext cx="407297" cy="31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297" h="313428" extrusionOk="0">
                      <a:moveTo>
                        <a:pt x="354198" y="198279"/>
                      </a:moveTo>
                      <a:cubicBezTo>
                        <a:pt x="380449" y="205041"/>
                        <a:pt x="407297" y="183762"/>
                        <a:pt x="407297" y="156714"/>
                      </a:cubicBezTo>
                      <a:cubicBezTo>
                        <a:pt x="407297" y="129667"/>
                        <a:pt x="380449" y="108388"/>
                        <a:pt x="354198" y="115149"/>
                      </a:cubicBezTo>
                      <a:cubicBezTo>
                        <a:pt x="335901" y="47532"/>
                        <a:pt x="275045" y="0"/>
                        <a:pt x="203649" y="0"/>
                      </a:cubicBezTo>
                      <a:cubicBezTo>
                        <a:pt x="132252" y="0"/>
                        <a:pt x="71396" y="47532"/>
                        <a:pt x="53099" y="115149"/>
                      </a:cubicBezTo>
                      <a:cubicBezTo>
                        <a:pt x="27246" y="108388"/>
                        <a:pt x="0" y="129468"/>
                        <a:pt x="0" y="156714"/>
                      </a:cubicBezTo>
                      <a:cubicBezTo>
                        <a:pt x="0" y="183960"/>
                        <a:pt x="27445" y="205041"/>
                        <a:pt x="53099" y="198279"/>
                      </a:cubicBezTo>
                      <a:cubicBezTo>
                        <a:pt x="71396" y="265897"/>
                        <a:pt x="132252" y="313428"/>
                        <a:pt x="203649" y="313428"/>
                      </a:cubicBezTo>
                      <a:cubicBezTo>
                        <a:pt x="275045" y="313428"/>
                        <a:pt x="335901" y="265897"/>
                        <a:pt x="354198" y="198279"/>
                      </a:cubicBezTo>
                      <a:close/>
                      <a:moveTo>
                        <a:pt x="75175" y="176801"/>
                      </a:moveTo>
                      <a:cubicBezTo>
                        <a:pt x="74379" y="172027"/>
                        <a:pt x="71197" y="168050"/>
                        <a:pt x="66623" y="166459"/>
                      </a:cubicBezTo>
                      <a:cubicBezTo>
                        <a:pt x="65231" y="165862"/>
                        <a:pt x="63640" y="165664"/>
                        <a:pt x="62248" y="165664"/>
                      </a:cubicBezTo>
                      <a:cubicBezTo>
                        <a:pt x="59066" y="165664"/>
                        <a:pt x="56083" y="166857"/>
                        <a:pt x="53498" y="169044"/>
                      </a:cubicBezTo>
                      <a:cubicBezTo>
                        <a:pt x="51310" y="171033"/>
                        <a:pt x="47531" y="173420"/>
                        <a:pt x="42559" y="173420"/>
                      </a:cubicBezTo>
                      <a:cubicBezTo>
                        <a:pt x="33411" y="173420"/>
                        <a:pt x="25854" y="165862"/>
                        <a:pt x="25854" y="156714"/>
                      </a:cubicBezTo>
                      <a:cubicBezTo>
                        <a:pt x="25854" y="147566"/>
                        <a:pt x="33411" y="140009"/>
                        <a:pt x="42559" y="140009"/>
                      </a:cubicBezTo>
                      <a:cubicBezTo>
                        <a:pt x="47333" y="140009"/>
                        <a:pt x="51111" y="142395"/>
                        <a:pt x="53498" y="144384"/>
                      </a:cubicBezTo>
                      <a:cubicBezTo>
                        <a:pt x="57077" y="147566"/>
                        <a:pt x="62049" y="148362"/>
                        <a:pt x="66623" y="146969"/>
                      </a:cubicBezTo>
                      <a:cubicBezTo>
                        <a:pt x="71197" y="145378"/>
                        <a:pt x="74379" y="141401"/>
                        <a:pt x="75175" y="136628"/>
                      </a:cubicBezTo>
                      <a:cubicBezTo>
                        <a:pt x="84124" y="78755"/>
                        <a:pt x="129468" y="35599"/>
                        <a:pt x="185750" y="27843"/>
                      </a:cubicBezTo>
                      <a:cubicBezTo>
                        <a:pt x="186147" y="27843"/>
                        <a:pt x="186346" y="28241"/>
                        <a:pt x="186943" y="28241"/>
                      </a:cubicBezTo>
                      <a:cubicBezTo>
                        <a:pt x="197683" y="28241"/>
                        <a:pt x="206632" y="36991"/>
                        <a:pt x="206632" y="47929"/>
                      </a:cubicBezTo>
                      <a:cubicBezTo>
                        <a:pt x="206632" y="55089"/>
                        <a:pt x="200666" y="61055"/>
                        <a:pt x="193506" y="61055"/>
                      </a:cubicBezTo>
                      <a:cubicBezTo>
                        <a:pt x="189131" y="61055"/>
                        <a:pt x="185750" y="57475"/>
                        <a:pt x="185750" y="53299"/>
                      </a:cubicBezTo>
                      <a:cubicBezTo>
                        <a:pt x="185750" y="46139"/>
                        <a:pt x="179784" y="40173"/>
                        <a:pt x="172624" y="40173"/>
                      </a:cubicBezTo>
                      <a:cubicBezTo>
                        <a:pt x="165465" y="40173"/>
                        <a:pt x="159498" y="46139"/>
                        <a:pt x="159498" y="53299"/>
                      </a:cubicBezTo>
                      <a:cubicBezTo>
                        <a:pt x="159498" y="72192"/>
                        <a:pt x="174812" y="87307"/>
                        <a:pt x="193506" y="87307"/>
                      </a:cubicBezTo>
                      <a:cubicBezTo>
                        <a:pt x="215184" y="87307"/>
                        <a:pt x="232883" y="69606"/>
                        <a:pt x="232883" y="47929"/>
                      </a:cubicBezTo>
                      <a:cubicBezTo>
                        <a:pt x="232883" y="40969"/>
                        <a:pt x="231093" y="34604"/>
                        <a:pt x="228309" y="28638"/>
                      </a:cubicBezTo>
                      <a:cubicBezTo>
                        <a:pt x="281409" y="38781"/>
                        <a:pt x="323372" y="80943"/>
                        <a:pt x="332122" y="136628"/>
                      </a:cubicBezTo>
                      <a:cubicBezTo>
                        <a:pt x="332918" y="141401"/>
                        <a:pt x="336100" y="145378"/>
                        <a:pt x="340674" y="146969"/>
                      </a:cubicBezTo>
                      <a:cubicBezTo>
                        <a:pt x="345248" y="148560"/>
                        <a:pt x="350220" y="147566"/>
                        <a:pt x="353800" y="144384"/>
                      </a:cubicBezTo>
                      <a:cubicBezTo>
                        <a:pt x="355987" y="142395"/>
                        <a:pt x="359766" y="140009"/>
                        <a:pt x="364539" y="140009"/>
                      </a:cubicBezTo>
                      <a:cubicBezTo>
                        <a:pt x="373688" y="140009"/>
                        <a:pt x="381244" y="147566"/>
                        <a:pt x="381244" y="156714"/>
                      </a:cubicBezTo>
                      <a:cubicBezTo>
                        <a:pt x="381244" y="165862"/>
                        <a:pt x="373688" y="173420"/>
                        <a:pt x="364539" y="173420"/>
                      </a:cubicBezTo>
                      <a:cubicBezTo>
                        <a:pt x="359766" y="173420"/>
                        <a:pt x="355987" y="171033"/>
                        <a:pt x="353800" y="169044"/>
                      </a:cubicBezTo>
                      <a:cubicBezTo>
                        <a:pt x="350220" y="165862"/>
                        <a:pt x="345049" y="164868"/>
                        <a:pt x="340674" y="166459"/>
                      </a:cubicBezTo>
                      <a:cubicBezTo>
                        <a:pt x="336100" y="168050"/>
                        <a:pt x="332918" y="172027"/>
                        <a:pt x="332122" y="176801"/>
                      </a:cubicBezTo>
                      <a:cubicBezTo>
                        <a:pt x="322178" y="240839"/>
                        <a:pt x="268283" y="287177"/>
                        <a:pt x="203848" y="287177"/>
                      </a:cubicBezTo>
                      <a:cubicBezTo>
                        <a:pt x="139412" y="287177"/>
                        <a:pt x="85318" y="240839"/>
                        <a:pt x="75573" y="17680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05" name="Google Shape;4765;p94">
              <a:extLst>
                <a:ext uri="{FF2B5EF4-FFF2-40B4-BE49-F238E27FC236}">
                  <a16:creationId xmlns:a16="http://schemas.microsoft.com/office/drawing/2014/main" id="{518C9FB3-EBC3-0A3F-81FD-0AB3EB41D484}"/>
                </a:ext>
              </a:extLst>
            </p:cNvPr>
            <p:cNvGrpSpPr/>
            <p:nvPr/>
          </p:nvGrpSpPr>
          <p:grpSpPr>
            <a:xfrm>
              <a:off x="14849163" y="6791841"/>
              <a:ext cx="488465" cy="488465"/>
              <a:chOff x="10711829" y="1789948"/>
              <a:chExt cx="532599" cy="532599"/>
            </a:xfrm>
          </p:grpSpPr>
          <p:sp>
            <p:nvSpPr>
              <p:cNvPr id="5106" name="Google Shape;4766;p94">
                <a:extLst>
                  <a:ext uri="{FF2B5EF4-FFF2-40B4-BE49-F238E27FC236}">
                    <a16:creationId xmlns:a16="http://schemas.microsoft.com/office/drawing/2014/main" id="{C0EBFE8C-D488-C581-DCC6-B53AA5AE6D56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7" name="Google Shape;4767;p94">
                <a:extLst>
                  <a:ext uri="{FF2B5EF4-FFF2-40B4-BE49-F238E27FC236}">
                    <a16:creationId xmlns:a16="http://schemas.microsoft.com/office/drawing/2014/main" id="{BF86187B-7E0F-32A7-3AFD-F7AEE00C1BF9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dirty="0">
                    <a:solidFill>
                      <a:srgbClr val="3A3838"/>
                    </a:solidFill>
                    <a:latin typeface="Calibri"/>
                    <a:cs typeface="Calibri"/>
                    <a:sym typeface="Calibri"/>
                  </a:rPr>
                  <a:t>9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E077B43-982C-FEE3-F8A5-20A72876C90E}"/>
              </a:ext>
            </a:extLst>
          </p:cNvPr>
          <p:cNvGrpSpPr/>
          <p:nvPr/>
        </p:nvGrpSpPr>
        <p:grpSpPr>
          <a:xfrm>
            <a:off x="11766539" y="7904991"/>
            <a:ext cx="2363310" cy="2064123"/>
            <a:chOff x="10264883" y="6670149"/>
            <a:chExt cx="2100720" cy="1834776"/>
          </a:xfrm>
        </p:grpSpPr>
        <p:grpSp>
          <p:nvGrpSpPr>
            <p:cNvPr id="4671" name="Google Shape;4731;p94">
              <a:extLst>
                <a:ext uri="{FF2B5EF4-FFF2-40B4-BE49-F238E27FC236}">
                  <a16:creationId xmlns:a16="http://schemas.microsoft.com/office/drawing/2014/main" id="{CB25E0F8-AA1C-8107-968E-15E1A842816B}"/>
                </a:ext>
              </a:extLst>
            </p:cNvPr>
            <p:cNvGrpSpPr/>
            <p:nvPr/>
          </p:nvGrpSpPr>
          <p:grpSpPr>
            <a:xfrm>
              <a:off x="10264883" y="6670149"/>
              <a:ext cx="2100720" cy="1834776"/>
              <a:chOff x="10844149" y="6268578"/>
              <a:chExt cx="2290524" cy="2000551"/>
            </a:xfrm>
          </p:grpSpPr>
          <p:sp>
            <p:nvSpPr>
              <p:cNvPr id="5057" name="Google Shape;4732;p94">
                <a:extLst>
                  <a:ext uri="{FF2B5EF4-FFF2-40B4-BE49-F238E27FC236}">
                    <a16:creationId xmlns:a16="http://schemas.microsoft.com/office/drawing/2014/main" id="{AF5A8D12-8ED5-A96C-B897-39D49E6EC469}"/>
                  </a:ext>
                </a:extLst>
              </p:cNvPr>
              <p:cNvSpPr txBox="1"/>
              <p:nvPr/>
            </p:nvSpPr>
            <p:spPr>
              <a:xfrm>
                <a:off x="10844149" y="6268578"/>
                <a:ext cx="2290524" cy="570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FFFF"/>
                  </a:buClr>
                  <a:buSzPts val="1600"/>
                  <a:defRPr/>
                </a:pP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RESÍDUOS </a:t>
                </a:r>
                <a:b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lang="pt-BR" sz="1575" b="1" kern="0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SÓLIDOS URBANOS</a:t>
                </a:r>
                <a:endParaRPr sz="1575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61" name="Google Shape;4733;p94">
                <a:extLst>
                  <a:ext uri="{FF2B5EF4-FFF2-40B4-BE49-F238E27FC236}">
                    <a16:creationId xmlns:a16="http://schemas.microsoft.com/office/drawing/2014/main" id="{E2A5A736-B5F8-1A7B-F918-E154615AF160}"/>
                  </a:ext>
                </a:extLst>
              </p:cNvPr>
              <p:cNvGrpSpPr/>
              <p:nvPr/>
            </p:nvGrpSpPr>
            <p:grpSpPr>
              <a:xfrm>
                <a:off x="11314291" y="6877452"/>
                <a:ext cx="1391609" cy="1391677"/>
                <a:chOff x="10921902" y="6877452"/>
                <a:chExt cx="1391609" cy="1391677"/>
              </a:xfrm>
            </p:grpSpPr>
            <p:sp>
              <p:nvSpPr>
                <p:cNvPr id="5062" name="Google Shape;4734;p94">
                  <a:extLst>
                    <a:ext uri="{FF2B5EF4-FFF2-40B4-BE49-F238E27FC236}">
                      <a16:creationId xmlns:a16="http://schemas.microsoft.com/office/drawing/2014/main" id="{0A883AA8-6D98-16C1-6E6F-09776073ED17}"/>
                    </a:ext>
                  </a:extLst>
                </p:cNvPr>
                <p:cNvSpPr/>
                <p:nvPr/>
              </p:nvSpPr>
              <p:spPr>
                <a:xfrm>
                  <a:off x="10921902" y="6877452"/>
                  <a:ext cx="1391609" cy="1391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609" h="1391677" extrusionOk="0">
                      <a:moveTo>
                        <a:pt x="1340621" y="434290"/>
                      </a:moveTo>
                      <a:cubicBezTo>
                        <a:pt x="1332467" y="414204"/>
                        <a:pt x="1309597" y="404260"/>
                        <a:pt x="1289311" y="412612"/>
                      </a:cubicBezTo>
                      <a:cubicBezTo>
                        <a:pt x="1269225" y="420766"/>
                        <a:pt x="1259480" y="443836"/>
                        <a:pt x="1267634" y="463923"/>
                      </a:cubicBezTo>
                      <a:cubicBezTo>
                        <a:pt x="1361105" y="694220"/>
                        <a:pt x="1307806" y="956736"/>
                        <a:pt x="1132000" y="1132543"/>
                      </a:cubicBezTo>
                      <a:cubicBezTo>
                        <a:pt x="891361" y="1373182"/>
                        <a:pt x="499775" y="1373182"/>
                        <a:pt x="259135" y="1132543"/>
                      </a:cubicBezTo>
                      <a:cubicBezTo>
                        <a:pt x="18495" y="891903"/>
                        <a:pt x="18495" y="500317"/>
                        <a:pt x="259135" y="259677"/>
                      </a:cubicBezTo>
                      <a:cubicBezTo>
                        <a:pt x="433151" y="85661"/>
                        <a:pt x="693480" y="31567"/>
                        <a:pt x="922385" y="122055"/>
                      </a:cubicBezTo>
                      <a:cubicBezTo>
                        <a:pt x="942472" y="130010"/>
                        <a:pt x="965541" y="120066"/>
                        <a:pt x="973497" y="99781"/>
                      </a:cubicBezTo>
                      <a:cubicBezTo>
                        <a:pt x="981452" y="79495"/>
                        <a:pt x="971508" y="56625"/>
                        <a:pt x="951222" y="48670"/>
                      </a:cubicBezTo>
                      <a:cubicBezTo>
                        <a:pt x="693281" y="-53154"/>
                        <a:pt x="399541" y="7702"/>
                        <a:pt x="203450" y="203992"/>
                      </a:cubicBezTo>
                      <a:cubicBezTo>
                        <a:pt x="-67817" y="475259"/>
                        <a:pt x="-67817" y="916762"/>
                        <a:pt x="203450" y="1188228"/>
                      </a:cubicBezTo>
                      <a:cubicBezTo>
                        <a:pt x="339083" y="1323861"/>
                        <a:pt x="517276" y="1391678"/>
                        <a:pt x="695468" y="1391678"/>
                      </a:cubicBezTo>
                      <a:cubicBezTo>
                        <a:pt x="873661" y="1391678"/>
                        <a:pt x="1051853" y="1323861"/>
                        <a:pt x="1187487" y="1188228"/>
                      </a:cubicBezTo>
                      <a:cubicBezTo>
                        <a:pt x="1385766" y="989948"/>
                        <a:pt x="1445628" y="694022"/>
                        <a:pt x="1340422" y="4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3" name="Google Shape;4735;p94">
                  <a:extLst>
                    <a:ext uri="{FF2B5EF4-FFF2-40B4-BE49-F238E27FC236}">
                      <a16:creationId xmlns:a16="http://schemas.microsoft.com/office/drawing/2014/main" id="{6E598C11-7A14-5F1E-51C3-4128ED5554BA}"/>
                    </a:ext>
                  </a:extLst>
                </p:cNvPr>
                <p:cNvSpPr/>
                <p:nvPr/>
              </p:nvSpPr>
              <p:spPr>
                <a:xfrm>
                  <a:off x="12036003" y="7065931"/>
                  <a:ext cx="89295" cy="89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95" h="89295" extrusionOk="0">
                      <a:moveTo>
                        <a:pt x="76170" y="76170"/>
                      </a:moveTo>
                      <a:cubicBezTo>
                        <a:pt x="93670" y="58669"/>
                        <a:pt x="93670" y="30428"/>
                        <a:pt x="76170" y="13126"/>
                      </a:cubicBezTo>
                      <a:cubicBezTo>
                        <a:pt x="58669" y="-4375"/>
                        <a:pt x="30428" y="-4375"/>
                        <a:pt x="13126" y="13126"/>
                      </a:cubicBezTo>
                      <a:cubicBezTo>
                        <a:pt x="-4375" y="30627"/>
                        <a:pt x="-4375" y="58867"/>
                        <a:pt x="13126" y="76170"/>
                      </a:cubicBezTo>
                      <a:cubicBezTo>
                        <a:pt x="30627" y="93670"/>
                        <a:pt x="58867" y="93670"/>
                        <a:pt x="76170" y="761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4" name="Google Shape;4736;p94">
                  <a:extLst>
                    <a:ext uri="{FF2B5EF4-FFF2-40B4-BE49-F238E27FC236}">
                      <a16:creationId xmlns:a16="http://schemas.microsoft.com/office/drawing/2014/main" id="{64386B4A-B56A-4858-DDB9-A56FB73EBD7C}"/>
                    </a:ext>
                  </a:extLst>
                </p:cNvPr>
                <p:cNvSpPr/>
                <p:nvPr/>
              </p:nvSpPr>
              <p:spPr>
                <a:xfrm>
                  <a:off x="11604443" y="7469450"/>
                  <a:ext cx="26251" cy="347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51" h="347833" extrusionOk="0">
                      <a:moveTo>
                        <a:pt x="13126" y="347833"/>
                      </a:moveTo>
                      <a:cubicBezTo>
                        <a:pt x="20285" y="347833"/>
                        <a:pt x="26252" y="341867"/>
                        <a:pt x="26252" y="334708"/>
                      </a:cubicBezTo>
                      <a:lnTo>
                        <a:pt x="26252" y="13126"/>
                      </a:lnTo>
                      <a:cubicBezTo>
                        <a:pt x="26252" y="5966"/>
                        <a:pt x="20285" y="0"/>
                        <a:pt x="13126" y="0"/>
                      </a:cubicBezTo>
                      <a:cubicBezTo>
                        <a:pt x="5966" y="0"/>
                        <a:pt x="0" y="5966"/>
                        <a:pt x="0" y="13126"/>
                      </a:cubicBezTo>
                      <a:lnTo>
                        <a:pt x="0" y="334708"/>
                      </a:lnTo>
                      <a:cubicBezTo>
                        <a:pt x="0" y="341867"/>
                        <a:pt x="5966" y="347833"/>
                        <a:pt x="13126" y="34783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5" name="Google Shape;4737;p94">
                  <a:extLst>
                    <a:ext uri="{FF2B5EF4-FFF2-40B4-BE49-F238E27FC236}">
                      <a16:creationId xmlns:a16="http://schemas.microsoft.com/office/drawing/2014/main" id="{17E8BC8C-88D8-5BF8-A57D-BAC119730550}"/>
                    </a:ext>
                  </a:extLst>
                </p:cNvPr>
                <p:cNvSpPr/>
                <p:nvPr/>
              </p:nvSpPr>
              <p:spPr>
                <a:xfrm>
                  <a:off x="11510355" y="7469430"/>
                  <a:ext cx="46179" cy="347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79" h="347853" extrusionOk="0">
                      <a:moveTo>
                        <a:pt x="33034" y="347854"/>
                      </a:moveTo>
                      <a:cubicBezTo>
                        <a:pt x="33034" y="347854"/>
                        <a:pt x="33630" y="347854"/>
                        <a:pt x="33829" y="347854"/>
                      </a:cubicBezTo>
                      <a:cubicBezTo>
                        <a:pt x="40988" y="347456"/>
                        <a:pt x="46557" y="341092"/>
                        <a:pt x="46159" y="333933"/>
                      </a:cubicBezTo>
                      <a:lnTo>
                        <a:pt x="26271" y="12350"/>
                      </a:lnTo>
                      <a:cubicBezTo>
                        <a:pt x="25874" y="5190"/>
                        <a:pt x="20504" y="-378"/>
                        <a:pt x="12350" y="20"/>
                      </a:cubicBezTo>
                      <a:cubicBezTo>
                        <a:pt x="5191" y="418"/>
                        <a:pt x="-378" y="6782"/>
                        <a:pt x="20" y="13941"/>
                      </a:cubicBezTo>
                      <a:lnTo>
                        <a:pt x="19908" y="335523"/>
                      </a:lnTo>
                      <a:cubicBezTo>
                        <a:pt x="20305" y="342484"/>
                        <a:pt x="26073" y="347854"/>
                        <a:pt x="33034" y="347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6" name="Google Shape;4738;p94">
                  <a:extLst>
                    <a:ext uri="{FF2B5EF4-FFF2-40B4-BE49-F238E27FC236}">
                      <a16:creationId xmlns:a16="http://schemas.microsoft.com/office/drawing/2014/main" id="{E10530DC-6BE2-064E-2B79-E8931684C1AA}"/>
                    </a:ext>
                  </a:extLst>
                </p:cNvPr>
                <p:cNvSpPr/>
                <p:nvPr/>
              </p:nvSpPr>
              <p:spPr>
                <a:xfrm>
                  <a:off x="11678603" y="7469408"/>
                  <a:ext cx="46180" cy="3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80" h="347875" extrusionOk="0">
                      <a:moveTo>
                        <a:pt x="12351" y="347876"/>
                      </a:moveTo>
                      <a:cubicBezTo>
                        <a:pt x="12351" y="347876"/>
                        <a:pt x="12948" y="347876"/>
                        <a:pt x="13147" y="347876"/>
                      </a:cubicBezTo>
                      <a:cubicBezTo>
                        <a:pt x="20107" y="347876"/>
                        <a:pt x="25875" y="342506"/>
                        <a:pt x="26272" y="335546"/>
                      </a:cubicBezTo>
                      <a:lnTo>
                        <a:pt x="46160" y="13963"/>
                      </a:lnTo>
                      <a:cubicBezTo>
                        <a:pt x="46558" y="6804"/>
                        <a:pt x="41188" y="440"/>
                        <a:pt x="33830" y="42"/>
                      </a:cubicBezTo>
                      <a:cubicBezTo>
                        <a:pt x="25875" y="-554"/>
                        <a:pt x="20306" y="5213"/>
                        <a:pt x="19908" y="12373"/>
                      </a:cubicBezTo>
                      <a:lnTo>
                        <a:pt x="21" y="333955"/>
                      </a:lnTo>
                      <a:cubicBezTo>
                        <a:pt x="-377" y="341114"/>
                        <a:pt x="4993" y="347478"/>
                        <a:pt x="12351" y="347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7" name="Google Shape;4739;p94">
                  <a:extLst>
                    <a:ext uri="{FF2B5EF4-FFF2-40B4-BE49-F238E27FC236}">
                      <a16:creationId xmlns:a16="http://schemas.microsoft.com/office/drawing/2014/main" id="{7052760D-AA8A-3030-167C-3072D8E64700}"/>
                    </a:ext>
                  </a:extLst>
                </p:cNvPr>
                <p:cNvSpPr/>
                <p:nvPr/>
              </p:nvSpPr>
              <p:spPr>
                <a:xfrm>
                  <a:off x="11361616" y="7292650"/>
                  <a:ext cx="511707" cy="612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707" h="612735" extrusionOk="0">
                      <a:moveTo>
                        <a:pt x="305672" y="0"/>
                      </a:moveTo>
                      <a:lnTo>
                        <a:pt x="206234" y="0"/>
                      </a:lnTo>
                      <a:cubicBezTo>
                        <a:pt x="199074" y="0"/>
                        <a:pt x="193108" y="5967"/>
                        <a:pt x="193108" y="13126"/>
                      </a:cubicBezTo>
                      <a:lnTo>
                        <a:pt x="193108" y="50714"/>
                      </a:lnTo>
                      <a:lnTo>
                        <a:pt x="13126" y="50714"/>
                      </a:lnTo>
                      <a:cubicBezTo>
                        <a:pt x="5966" y="50714"/>
                        <a:pt x="0" y="56680"/>
                        <a:pt x="0" y="63840"/>
                      </a:cubicBezTo>
                      <a:lnTo>
                        <a:pt x="0" y="114553"/>
                      </a:lnTo>
                      <a:cubicBezTo>
                        <a:pt x="0" y="121712"/>
                        <a:pt x="5966" y="127678"/>
                        <a:pt x="13126" y="127678"/>
                      </a:cubicBezTo>
                      <a:lnTo>
                        <a:pt x="40372" y="127678"/>
                      </a:lnTo>
                      <a:lnTo>
                        <a:pt x="94466" y="562222"/>
                      </a:lnTo>
                      <a:cubicBezTo>
                        <a:pt x="98046" y="591059"/>
                        <a:pt x="122507" y="612736"/>
                        <a:pt x="151543" y="612736"/>
                      </a:cubicBezTo>
                      <a:lnTo>
                        <a:pt x="360164" y="612736"/>
                      </a:lnTo>
                      <a:cubicBezTo>
                        <a:pt x="389200" y="612736"/>
                        <a:pt x="413661" y="591059"/>
                        <a:pt x="417241" y="562222"/>
                      </a:cubicBezTo>
                      <a:lnTo>
                        <a:pt x="471335" y="127678"/>
                      </a:lnTo>
                      <a:lnTo>
                        <a:pt x="498581" y="127678"/>
                      </a:lnTo>
                      <a:cubicBezTo>
                        <a:pt x="505741" y="127678"/>
                        <a:pt x="511707" y="121712"/>
                        <a:pt x="511707" y="114553"/>
                      </a:cubicBezTo>
                      <a:lnTo>
                        <a:pt x="511707" y="63840"/>
                      </a:lnTo>
                      <a:cubicBezTo>
                        <a:pt x="511707" y="56680"/>
                        <a:pt x="505741" y="50714"/>
                        <a:pt x="498581" y="50714"/>
                      </a:cubicBezTo>
                      <a:lnTo>
                        <a:pt x="318599" y="50714"/>
                      </a:lnTo>
                      <a:lnTo>
                        <a:pt x="318599" y="13126"/>
                      </a:lnTo>
                      <a:cubicBezTo>
                        <a:pt x="318599" y="5967"/>
                        <a:pt x="312632" y="0"/>
                        <a:pt x="305473" y="0"/>
                      </a:cubicBezTo>
                      <a:close/>
                      <a:moveTo>
                        <a:pt x="219360" y="26252"/>
                      </a:moveTo>
                      <a:lnTo>
                        <a:pt x="292546" y="26252"/>
                      </a:lnTo>
                      <a:lnTo>
                        <a:pt x="292546" y="50714"/>
                      </a:lnTo>
                      <a:lnTo>
                        <a:pt x="219360" y="50714"/>
                      </a:lnTo>
                      <a:lnTo>
                        <a:pt x="219360" y="26252"/>
                      </a:lnTo>
                      <a:close/>
                      <a:moveTo>
                        <a:pt x="391188" y="559040"/>
                      </a:moveTo>
                      <a:cubicBezTo>
                        <a:pt x="389200" y="574751"/>
                        <a:pt x="375875" y="586485"/>
                        <a:pt x="360164" y="586485"/>
                      </a:cubicBezTo>
                      <a:lnTo>
                        <a:pt x="151543" y="586485"/>
                      </a:lnTo>
                      <a:cubicBezTo>
                        <a:pt x="135832" y="586485"/>
                        <a:pt x="122507" y="574751"/>
                        <a:pt x="120519" y="559040"/>
                      </a:cubicBezTo>
                      <a:lnTo>
                        <a:pt x="66822" y="127878"/>
                      </a:lnTo>
                      <a:lnTo>
                        <a:pt x="444885" y="127878"/>
                      </a:lnTo>
                      <a:lnTo>
                        <a:pt x="391188" y="559040"/>
                      </a:lnTo>
                      <a:close/>
                      <a:moveTo>
                        <a:pt x="485455" y="101626"/>
                      </a:moveTo>
                      <a:lnTo>
                        <a:pt x="26251" y="101626"/>
                      </a:lnTo>
                      <a:lnTo>
                        <a:pt x="26251" y="77164"/>
                      </a:lnTo>
                      <a:lnTo>
                        <a:pt x="485455" y="77164"/>
                      </a:lnTo>
                      <a:lnTo>
                        <a:pt x="485455" y="1016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02853" tIns="51413" rIns="102853" bIns="51413" anchor="ctr" anchorCtr="0">
                  <a:noAutofit/>
                </a:bodyPr>
                <a:lstStyle/>
                <a:p>
                  <a:pPr defTabSz="1028700">
                    <a:buClr>
                      <a:srgbClr val="000000"/>
                    </a:buClr>
                    <a:buSzPts val="1800"/>
                    <a:defRPr/>
                  </a:pPr>
                  <a:endParaRPr sz="2025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08" name="Google Shape;4768;p94">
              <a:extLst>
                <a:ext uri="{FF2B5EF4-FFF2-40B4-BE49-F238E27FC236}">
                  <a16:creationId xmlns:a16="http://schemas.microsoft.com/office/drawing/2014/main" id="{8A882A04-0BB7-A9E0-50F0-5354BF244E45}"/>
                </a:ext>
              </a:extLst>
            </p:cNvPr>
            <p:cNvGrpSpPr/>
            <p:nvPr/>
          </p:nvGrpSpPr>
          <p:grpSpPr>
            <a:xfrm>
              <a:off x="11483895" y="8016459"/>
              <a:ext cx="488465" cy="488465"/>
              <a:chOff x="10711829" y="1789948"/>
              <a:chExt cx="532599" cy="532599"/>
            </a:xfrm>
          </p:grpSpPr>
          <p:sp>
            <p:nvSpPr>
              <p:cNvPr id="5109" name="Google Shape;4769;p94">
                <a:extLst>
                  <a:ext uri="{FF2B5EF4-FFF2-40B4-BE49-F238E27FC236}">
                    <a16:creationId xmlns:a16="http://schemas.microsoft.com/office/drawing/2014/main" id="{E6D9B6B5-72AA-A01D-9E6A-C64D62714790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0" name="Google Shape;4770;p94">
                <a:extLst>
                  <a:ext uri="{FF2B5EF4-FFF2-40B4-BE49-F238E27FC236}">
                    <a16:creationId xmlns:a16="http://schemas.microsoft.com/office/drawing/2014/main" id="{B01DC7E3-E3D2-EB76-0530-B712AECBFC6F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3A383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17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4C0E1AF-F371-E18F-9933-772759585D41}"/>
              </a:ext>
            </a:extLst>
          </p:cNvPr>
          <p:cNvGrpSpPr/>
          <p:nvPr/>
        </p:nvGrpSpPr>
        <p:grpSpPr>
          <a:xfrm>
            <a:off x="15133764" y="2102332"/>
            <a:ext cx="2283058" cy="1862830"/>
            <a:chOff x="13078306" y="2104665"/>
            <a:chExt cx="2029385" cy="1655849"/>
          </a:xfrm>
        </p:grpSpPr>
        <p:sp>
          <p:nvSpPr>
            <p:cNvPr id="4670" name="Google Shape;4725;p94">
              <a:extLst>
                <a:ext uri="{FF2B5EF4-FFF2-40B4-BE49-F238E27FC236}">
                  <a16:creationId xmlns:a16="http://schemas.microsoft.com/office/drawing/2014/main" id="{7D176141-4F12-8F72-FB00-ACB90CB01741}"/>
                </a:ext>
              </a:extLst>
            </p:cNvPr>
            <p:cNvSpPr txBox="1"/>
            <p:nvPr/>
          </p:nvSpPr>
          <p:spPr>
            <a:xfrm>
              <a:off x="13078306" y="2104665"/>
              <a:ext cx="2029385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ÁGUA E ESGOTO</a:t>
              </a:r>
              <a:endParaRPr sz="157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16" name="Gráfico 5115">
              <a:extLst>
                <a:ext uri="{FF2B5EF4-FFF2-40B4-BE49-F238E27FC236}">
                  <a16:creationId xmlns:a16="http://schemas.microsoft.com/office/drawing/2014/main" id="{BDC68306-CE77-4D75-0E76-40953B909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443258" y="2482761"/>
              <a:ext cx="1277753" cy="1277753"/>
            </a:xfrm>
            <a:prstGeom prst="rect">
              <a:avLst/>
            </a:prstGeom>
          </p:spPr>
        </p:pic>
        <p:grpSp>
          <p:nvGrpSpPr>
            <p:cNvPr id="5117" name="Google Shape;4771;p94">
              <a:extLst>
                <a:ext uri="{FF2B5EF4-FFF2-40B4-BE49-F238E27FC236}">
                  <a16:creationId xmlns:a16="http://schemas.microsoft.com/office/drawing/2014/main" id="{C68C2EBD-7E38-E2C4-D690-BA08105A63A7}"/>
                </a:ext>
              </a:extLst>
            </p:cNvPr>
            <p:cNvGrpSpPr/>
            <p:nvPr/>
          </p:nvGrpSpPr>
          <p:grpSpPr>
            <a:xfrm>
              <a:off x="14231076" y="3270610"/>
              <a:ext cx="488465" cy="488465"/>
              <a:chOff x="10711829" y="1789948"/>
              <a:chExt cx="532599" cy="532599"/>
            </a:xfrm>
          </p:grpSpPr>
          <p:sp>
            <p:nvSpPr>
              <p:cNvPr id="5118" name="Google Shape;4772;p94">
                <a:extLst>
                  <a:ext uri="{FF2B5EF4-FFF2-40B4-BE49-F238E27FC236}">
                    <a16:creationId xmlns:a16="http://schemas.microsoft.com/office/drawing/2014/main" id="{EA5D874C-EC3F-2FDD-21FD-C5DB8FAE1DD3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9" name="Google Shape;4773;p94">
                <a:extLst>
                  <a:ext uri="{FF2B5EF4-FFF2-40B4-BE49-F238E27FC236}">
                    <a16:creationId xmlns:a16="http://schemas.microsoft.com/office/drawing/2014/main" id="{8DEC3DC3-F882-8465-BE37-D45D2EF53641}"/>
                  </a:ext>
                </a:extLst>
              </p:cNvPr>
              <p:cNvSpPr txBox="1"/>
              <p:nvPr/>
            </p:nvSpPr>
            <p:spPr>
              <a:xfrm>
                <a:off x="10751879" y="1871581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3A3838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14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611" name="Google Shape;4664;p94">
            <a:extLst>
              <a:ext uri="{FF2B5EF4-FFF2-40B4-BE49-F238E27FC236}">
                <a16:creationId xmlns:a16="http://schemas.microsoft.com/office/drawing/2014/main" id="{CE8F1AC3-DE95-0345-E9D1-DACB662C748A}"/>
              </a:ext>
            </a:extLst>
          </p:cNvPr>
          <p:cNvPicPr preferRelativeResize="0"/>
          <p:nvPr/>
        </p:nvPicPr>
        <p:blipFill rotWithShape="1">
          <a:blip r:embed="rId7">
            <a:alphaModFix amt="15000"/>
          </a:blip>
          <a:srcRect/>
          <a:stretch/>
        </p:blipFill>
        <p:spPr>
          <a:xfrm>
            <a:off x="2754498" y="3823068"/>
            <a:ext cx="4210035" cy="4421809"/>
          </a:xfrm>
          <a:prstGeom prst="rect">
            <a:avLst/>
          </a:prstGeom>
          <a:noFill/>
          <a:ln>
            <a:noFill/>
          </a:ln>
        </p:spPr>
      </p:pic>
      <p:sp>
        <p:nvSpPr>
          <p:cNvPr id="4612" name="Google Shape;4675;p94">
            <a:extLst>
              <a:ext uri="{FF2B5EF4-FFF2-40B4-BE49-F238E27FC236}">
                <a16:creationId xmlns:a16="http://schemas.microsoft.com/office/drawing/2014/main" id="{3D913FF4-2A74-C4B5-4ABA-53CC0171AF38}"/>
              </a:ext>
            </a:extLst>
          </p:cNvPr>
          <p:cNvSpPr txBox="1"/>
          <p:nvPr/>
        </p:nvSpPr>
        <p:spPr>
          <a:xfrm>
            <a:off x="2804425" y="4062413"/>
            <a:ext cx="3976065" cy="2873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3" tIns="51413" rIns="102853" bIns="51413" anchor="t" anchorCtr="0">
            <a:spAutoFit/>
          </a:bodyPr>
          <a:lstStyle/>
          <a:p>
            <a:pPr algn="ctr" defTabSz="1028700">
              <a:buClr>
                <a:srgbClr val="FFFFFF"/>
              </a:buClr>
              <a:buSzPts val="16000"/>
              <a:defRPr/>
            </a:pPr>
            <a:r>
              <a:rPr lang="pt-BR" sz="18000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123</a:t>
            </a:r>
            <a:endParaRPr sz="180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613" name="Google Shape;4676;p94">
            <a:extLst>
              <a:ext uri="{FF2B5EF4-FFF2-40B4-BE49-F238E27FC236}">
                <a16:creationId xmlns:a16="http://schemas.microsoft.com/office/drawing/2014/main" id="{45DD5048-768D-A84B-F629-FDCF74C4DD8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24888" y="6488971"/>
            <a:ext cx="2600079" cy="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4614" name="Google Shape;4677;p94">
            <a:extLst>
              <a:ext uri="{FF2B5EF4-FFF2-40B4-BE49-F238E27FC236}">
                <a16:creationId xmlns:a16="http://schemas.microsoft.com/office/drawing/2014/main" id="{FBB5C40A-890C-297F-2425-138270573F33}"/>
              </a:ext>
            </a:extLst>
          </p:cNvPr>
          <p:cNvSpPr txBox="1"/>
          <p:nvPr/>
        </p:nvSpPr>
        <p:spPr>
          <a:xfrm>
            <a:off x="2391995" y="6568814"/>
            <a:ext cx="4865861" cy="60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769" rIns="0" bIns="0" anchor="ctr" anchorCtr="0">
            <a:spAutoFit/>
          </a:bodyPr>
          <a:lstStyle/>
          <a:p>
            <a:pPr marR="10159" algn="ctr" defTabSz="1028700">
              <a:buClr>
                <a:srgbClr val="FFFFFF"/>
              </a:buClr>
              <a:buSzPts val="3000"/>
              <a:defRPr/>
            </a:pPr>
            <a:r>
              <a:rPr lang="pt-BR" sz="3375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PROJETOS</a:t>
            </a:r>
            <a:endParaRPr sz="157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667" name="Google Shape;4678;p94">
            <a:extLst>
              <a:ext uri="{FF2B5EF4-FFF2-40B4-BE49-F238E27FC236}">
                <a16:creationId xmlns:a16="http://schemas.microsoft.com/office/drawing/2014/main" id="{96439C86-71CE-DA39-46C8-DDC76147FCF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24888" y="7277353"/>
            <a:ext cx="2600079" cy="37144"/>
          </a:xfrm>
          <a:prstGeom prst="rect">
            <a:avLst/>
          </a:prstGeom>
          <a:noFill/>
          <a:ln>
            <a:noFill/>
          </a:ln>
        </p:spPr>
      </p:pic>
      <p:sp>
        <p:nvSpPr>
          <p:cNvPr id="4668" name="Google Shape;4669;p94">
            <a:extLst>
              <a:ext uri="{FF2B5EF4-FFF2-40B4-BE49-F238E27FC236}">
                <a16:creationId xmlns:a16="http://schemas.microsoft.com/office/drawing/2014/main" id="{6C4BC500-A34B-0F85-1157-C1BFD5E57171}"/>
              </a:ext>
            </a:extLst>
          </p:cNvPr>
          <p:cNvSpPr txBox="1"/>
          <p:nvPr/>
        </p:nvSpPr>
        <p:spPr>
          <a:xfrm>
            <a:off x="2648357" y="268220"/>
            <a:ext cx="3922108" cy="100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53" tIns="51413" rIns="102853" bIns="51413" anchor="t" anchorCtr="0">
            <a:spAutoFit/>
          </a:bodyPr>
          <a:lstStyle/>
          <a:p>
            <a:pPr algn="ctr" defTabSz="1028700">
              <a:buClr>
                <a:srgbClr val="3A3838"/>
              </a:buClr>
              <a:buSzPts val="2600"/>
              <a:defRPr/>
            </a:pPr>
            <a:r>
              <a:rPr lang="pt-BR" sz="292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PROJETOS FEDERAIS EM ANDAMENTO (</a:t>
            </a:r>
            <a:r>
              <a:rPr lang="pt-BR" sz="2925" b="1" kern="0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123</a:t>
            </a:r>
            <a:r>
              <a:rPr lang="pt-BR" sz="292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257BC84E-9F03-A265-D627-4A543F2D9812}"/>
              </a:ext>
            </a:extLst>
          </p:cNvPr>
          <p:cNvGrpSpPr/>
          <p:nvPr/>
        </p:nvGrpSpPr>
        <p:grpSpPr>
          <a:xfrm>
            <a:off x="3389325" y="1549819"/>
            <a:ext cx="1751313" cy="1628539"/>
            <a:chOff x="10279458" y="887220"/>
            <a:chExt cx="1556723" cy="1447590"/>
          </a:xfrm>
        </p:grpSpPr>
        <p:grpSp>
          <p:nvGrpSpPr>
            <p:cNvPr id="129" name="Gráfico 4937">
              <a:extLst>
                <a:ext uri="{FF2B5EF4-FFF2-40B4-BE49-F238E27FC236}">
                  <a16:creationId xmlns:a16="http://schemas.microsoft.com/office/drawing/2014/main" id="{7DC06864-34A1-BB47-2A13-63161492C3B4}"/>
                </a:ext>
              </a:extLst>
            </p:cNvPr>
            <p:cNvGrpSpPr/>
            <p:nvPr/>
          </p:nvGrpSpPr>
          <p:grpSpPr>
            <a:xfrm>
              <a:off x="10601093" y="1380699"/>
              <a:ext cx="900000" cy="900000"/>
              <a:chOff x="15028901" y="7983480"/>
              <a:chExt cx="900000" cy="900000"/>
            </a:xfrm>
            <a:solidFill>
              <a:srgbClr val="FFFFFF"/>
            </a:solidFill>
          </p:grpSpPr>
          <p:sp>
            <p:nvSpPr>
              <p:cNvPr id="134" name="Forma Livre: Forma 4966">
                <a:extLst>
                  <a:ext uri="{FF2B5EF4-FFF2-40B4-BE49-F238E27FC236}">
                    <a16:creationId xmlns:a16="http://schemas.microsoft.com/office/drawing/2014/main" id="{36350CC2-FDFF-6F37-097B-C00E605D069F}"/>
                  </a:ext>
                </a:extLst>
              </p:cNvPr>
              <p:cNvSpPr/>
              <p:nvPr/>
            </p:nvSpPr>
            <p:spPr>
              <a:xfrm>
                <a:off x="15028901" y="7983480"/>
                <a:ext cx="900000" cy="900000"/>
              </a:xfrm>
              <a:custGeom>
                <a:avLst/>
                <a:gdLst>
                  <a:gd name="connsiteX0" fmla="*/ 980952 w 1018432"/>
                  <a:gd name="connsiteY0" fmla="*/ 318252 h 1018778"/>
                  <a:gd name="connsiteX1" fmla="*/ 943460 w 1018432"/>
                  <a:gd name="connsiteY1" fmla="*/ 302359 h 1018778"/>
                  <a:gd name="connsiteX2" fmla="*/ 927566 w 1018432"/>
                  <a:gd name="connsiteY2" fmla="*/ 339851 h 1018778"/>
                  <a:gd name="connsiteX3" fmla="*/ 828335 w 1018432"/>
                  <a:gd name="connsiteY3" fmla="*/ 829078 h 1018778"/>
                  <a:gd name="connsiteX4" fmla="*/ 509043 w 1018432"/>
                  <a:gd name="connsiteY4" fmla="*/ 961319 h 1018778"/>
                  <a:gd name="connsiteX5" fmla="*/ 189752 w 1018432"/>
                  <a:gd name="connsiteY5" fmla="*/ 829078 h 1018778"/>
                  <a:gd name="connsiteX6" fmla="*/ 189752 w 1018432"/>
                  <a:gd name="connsiteY6" fmla="*/ 190291 h 1018778"/>
                  <a:gd name="connsiteX7" fmla="*/ 675108 w 1018432"/>
                  <a:gd name="connsiteY7" fmla="*/ 89429 h 1018778"/>
                  <a:gd name="connsiteX8" fmla="*/ 712600 w 1018432"/>
                  <a:gd name="connsiteY8" fmla="*/ 73129 h 1018778"/>
                  <a:gd name="connsiteX9" fmla="*/ 696299 w 1018432"/>
                  <a:gd name="connsiteY9" fmla="*/ 35637 h 1018778"/>
                  <a:gd name="connsiteX10" fmla="*/ 149000 w 1018432"/>
                  <a:gd name="connsiteY10" fmla="*/ 149335 h 1018778"/>
                  <a:gd name="connsiteX11" fmla="*/ 149000 w 1018432"/>
                  <a:gd name="connsiteY11" fmla="*/ 869627 h 1018778"/>
                  <a:gd name="connsiteX12" fmla="*/ 509043 w 1018432"/>
                  <a:gd name="connsiteY12" fmla="*/ 1018779 h 1018778"/>
                  <a:gd name="connsiteX13" fmla="*/ 869087 w 1018432"/>
                  <a:gd name="connsiteY13" fmla="*/ 869627 h 1018778"/>
                  <a:gd name="connsiteX14" fmla="*/ 980952 w 1018432"/>
                  <a:gd name="connsiteY14" fmla="*/ 317844 h 1018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18432" h="1018778">
                    <a:moveTo>
                      <a:pt x="980952" y="318252"/>
                    </a:moveTo>
                    <a:cubicBezTo>
                      <a:pt x="975043" y="303581"/>
                      <a:pt x="958130" y="296450"/>
                      <a:pt x="943460" y="302359"/>
                    </a:cubicBezTo>
                    <a:cubicBezTo>
                      <a:pt x="928789" y="308268"/>
                      <a:pt x="921657" y="325180"/>
                      <a:pt x="927566" y="339851"/>
                    </a:cubicBezTo>
                    <a:cubicBezTo>
                      <a:pt x="996030" y="508564"/>
                      <a:pt x="956908" y="700506"/>
                      <a:pt x="828335" y="829078"/>
                    </a:cubicBezTo>
                    <a:cubicBezTo>
                      <a:pt x="742960" y="914454"/>
                      <a:pt x="629669" y="961319"/>
                      <a:pt x="509043" y="961319"/>
                    </a:cubicBezTo>
                    <a:cubicBezTo>
                      <a:pt x="388418" y="961319"/>
                      <a:pt x="274923" y="914250"/>
                      <a:pt x="189752" y="829078"/>
                    </a:cubicBezTo>
                    <a:cubicBezTo>
                      <a:pt x="13703" y="653030"/>
                      <a:pt x="13703" y="366543"/>
                      <a:pt x="189752" y="190291"/>
                    </a:cubicBezTo>
                    <a:cubicBezTo>
                      <a:pt x="317102" y="62941"/>
                      <a:pt x="507617" y="23411"/>
                      <a:pt x="675108" y="89429"/>
                    </a:cubicBezTo>
                    <a:cubicBezTo>
                      <a:pt x="689779" y="95135"/>
                      <a:pt x="706691" y="88003"/>
                      <a:pt x="712600" y="73129"/>
                    </a:cubicBezTo>
                    <a:cubicBezTo>
                      <a:pt x="718509" y="58254"/>
                      <a:pt x="711173" y="41546"/>
                      <a:pt x="696299" y="35637"/>
                    </a:cubicBezTo>
                    <a:cubicBezTo>
                      <a:pt x="507413" y="-38939"/>
                      <a:pt x="292650" y="5684"/>
                      <a:pt x="149000" y="149335"/>
                    </a:cubicBezTo>
                    <a:cubicBezTo>
                      <a:pt x="-49667" y="348001"/>
                      <a:pt x="-49667" y="670961"/>
                      <a:pt x="149000" y="869627"/>
                    </a:cubicBezTo>
                    <a:cubicBezTo>
                      <a:pt x="245174" y="965801"/>
                      <a:pt x="373136" y="1018779"/>
                      <a:pt x="509043" y="1018779"/>
                    </a:cubicBezTo>
                    <a:cubicBezTo>
                      <a:pt x="644951" y="1018779"/>
                      <a:pt x="772913" y="965801"/>
                      <a:pt x="869087" y="869627"/>
                    </a:cubicBezTo>
                    <a:cubicBezTo>
                      <a:pt x="1014164" y="724549"/>
                      <a:pt x="1057973" y="507953"/>
                      <a:pt x="980952" y="31784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Forma Livre: Forma 4967">
                <a:extLst>
                  <a:ext uri="{FF2B5EF4-FFF2-40B4-BE49-F238E27FC236}">
                    <a16:creationId xmlns:a16="http://schemas.microsoft.com/office/drawing/2014/main" id="{F251B02B-FF17-E856-8623-6CA1BCBC2E31}"/>
                  </a:ext>
                </a:extLst>
              </p:cNvPr>
              <p:cNvSpPr/>
              <p:nvPr/>
            </p:nvSpPr>
            <p:spPr>
              <a:xfrm>
                <a:off x="15774626" y="8054685"/>
                <a:ext cx="65508" cy="65508"/>
              </a:xfrm>
              <a:custGeom>
                <a:avLst/>
                <a:gdLst>
                  <a:gd name="connsiteX0" fmla="*/ 55881 w 65508"/>
                  <a:gd name="connsiteY0" fmla="*/ 55881 h 65508"/>
                  <a:gd name="connsiteX1" fmla="*/ 55881 w 65508"/>
                  <a:gd name="connsiteY1" fmla="*/ 9628 h 65508"/>
                  <a:gd name="connsiteX2" fmla="*/ 9628 w 65508"/>
                  <a:gd name="connsiteY2" fmla="*/ 9628 h 65508"/>
                  <a:gd name="connsiteX3" fmla="*/ 9628 w 65508"/>
                  <a:gd name="connsiteY3" fmla="*/ 55881 h 65508"/>
                  <a:gd name="connsiteX4" fmla="*/ 55881 w 65508"/>
                  <a:gd name="connsiteY4" fmla="*/ 55881 h 6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8" h="65508">
                    <a:moveTo>
                      <a:pt x="55881" y="55881"/>
                    </a:moveTo>
                    <a:cubicBezTo>
                      <a:pt x="68718" y="43044"/>
                      <a:pt x="68718" y="22465"/>
                      <a:pt x="55881" y="9628"/>
                    </a:cubicBezTo>
                    <a:cubicBezTo>
                      <a:pt x="43044" y="-3209"/>
                      <a:pt x="22465" y="-3209"/>
                      <a:pt x="9628" y="9628"/>
                    </a:cubicBezTo>
                    <a:cubicBezTo>
                      <a:pt x="-3209" y="22465"/>
                      <a:pt x="-3209" y="43044"/>
                      <a:pt x="9628" y="55881"/>
                    </a:cubicBezTo>
                    <a:cubicBezTo>
                      <a:pt x="22465" y="68718"/>
                      <a:pt x="43044" y="68718"/>
                      <a:pt x="55881" y="558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Forma Livre: Forma 4968">
                <a:extLst>
                  <a:ext uri="{FF2B5EF4-FFF2-40B4-BE49-F238E27FC236}">
                    <a16:creationId xmlns:a16="http://schemas.microsoft.com/office/drawing/2014/main" id="{E7210AB9-4EA0-B926-0A56-23AA3CC78EB1}"/>
                  </a:ext>
                </a:extLst>
              </p:cNvPr>
              <p:cNvSpPr/>
              <p:nvPr/>
            </p:nvSpPr>
            <p:spPr>
              <a:xfrm>
                <a:off x="15166252" y="8242603"/>
                <a:ext cx="578676" cy="366768"/>
              </a:xfrm>
              <a:custGeom>
                <a:avLst/>
                <a:gdLst>
                  <a:gd name="connsiteX0" fmla="*/ 441342 w 578676"/>
                  <a:gd name="connsiteY0" fmla="*/ 9780 h 366768"/>
                  <a:gd name="connsiteX1" fmla="*/ 441342 w 578676"/>
                  <a:gd name="connsiteY1" fmla="*/ 12633 h 366768"/>
                  <a:gd name="connsiteX2" fmla="*/ 314196 w 578676"/>
                  <a:gd name="connsiteY2" fmla="*/ 12633 h 366768"/>
                  <a:gd name="connsiteX3" fmla="*/ 287503 w 578676"/>
                  <a:gd name="connsiteY3" fmla="*/ 39326 h 366768"/>
                  <a:gd name="connsiteX4" fmla="*/ 309917 w 578676"/>
                  <a:gd name="connsiteY4" fmla="*/ 65203 h 366768"/>
                  <a:gd name="connsiteX5" fmla="*/ 309917 w 578676"/>
                  <a:gd name="connsiteY5" fmla="*/ 93322 h 366768"/>
                  <a:gd name="connsiteX6" fmla="*/ 266719 w 578676"/>
                  <a:gd name="connsiteY6" fmla="*/ 127961 h 366768"/>
                  <a:gd name="connsiteX7" fmla="*/ 266516 w 578676"/>
                  <a:gd name="connsiteY7" fmla="*/ 128369 h 366768"/>
                  <a:gd name="connsiteX8" fmla="*/ 264682 w 578676"/>
                  <a:gd name="connsiteY8" fmla="*/ 131629 h 366768"/>
                  <a:gd name="connsiteX9" fmla="*/ 263256 w 578676"/>
                  <a:gd name="connsiteY9" fmla="*/ 134889 h 366768"/>
                  <a:gd name="connsiteX10" fmla="*/ 263052 w 578676"/>
                  <a:gd name="connsiteY10" fmla="*/ 135500 h 366768"/>
                  <a:gd name="connsiteX11" fmla="*/ 263052 w 578676"/>
                  <a:gd name="connsiteY11" fmla="*/ 204168 h 366768"/>
                  <a:gd name="connsiteX12" fmla="*/ 272628 w 578676"/>
                  <a:gd name="connsiteY12" fmla="*/ 213744 h 366768"/>
                  <a:gd name="connsiteX13" fmla="*/ 365951 w 578676"/>
                  <a:gd name="connsiteY13" fmla="*/ 213744 h 366768"/>
                  <a:gd name="connsiteX14" fmla="*/ 375527 w 578676"/>
                  <a:gd name="connsiteY14" fmla="*/ 204168 h 366768"/>
                  <a:gd name="connsiteX15" fmla="*/ 375527 w 578676"/>
                  <a:gd name="connsiteY15" fmla="*/ 135500 h 366768"/>
                  <a:gd name="connsiteX16" fmla="*/ 375324 w 578676"/>
                  <a:gd name="connsiteY16" fmla="*/ 134889 h 366768"/>
                  <a:gd name="connsiteX17" fmla="*/ 373897 w 578676"/>
                  <a:gd name="connsiteY17" fmla="*/ 131629 h 366768"/>
                  <a:gd name="connsiteX18" fmla="*/ 372063 w 578676"/>
                  <a:gd name="connsiteY18" fmla="*/ 128369 h 366768"/>
                  <a:gd name="connsiteX19" fmla="*/ 371860 w 578676"/>
                  <a:gd name="connsiteY19" fmla="*/ 127961 h 366768"/>
                  <a:gd name="connsiteX20" fmla="*/ 328866 w 578676"/>
                  <a:gd name="connsiteY20" fmla="*/ 93322 h 366768"/>
                  <a:gd name="connsiteX21" fmla="*/ 328866 w 578676"/>
                  <a:gd name="connsiteY21" fmla="*/ 66018 h 366768"/>
                  <a:gd name="connsiteX22" fmla="*/ 441342 w 578676"/>
                  <a:gd name="connsiteY22" fmla="*/ 66018 h 366768"/>
                  <a:gd name="connsiteX23" fmla="*/ 441342 w 578676"/>
                  <a:gd name="connsiteY23" fmla="*/ 68871 h 366768"/>
                  <a:gd name="connsiteX24" fmla="*/ 449288 w 578676"/>
                  <a:gd name="connsiteY24" fmla="*/ 77836 h 366768"/>
                  <a:gd name="connsiteX25" fmla="*/ 449288 w 578676"/>
                  <a:gd name="connsiteY25" fmla="*/ 280170 h 366768"/>
                  <a:gd name="connsiteX26" fmla="*/ 296876 w 578676"/>
                  <a:gd name="connsiteY26" fmla="*/ 280170 h 366768"/>
                  <a:gd name="connsiteX27" fmla="*/ 287299 w 578676"/>
                  <a:gd name="connsiteY27" fmla="*/ 289747 h 366768"/>
                  <a:gd name="connsiteX28" fmla="*/ 287299 w 578676"/>
                  <a:gd name="connsiteY28" fmla="*/ 341706 h 366768"/>
                  <a:gd name="connsiteX29" fmla="*/ 283224 w 578676"/>
                  <a:gd name="connsiteY29" fmla="*/ 339668 h 366768"/>
                  <a:gd name="connsiteX30" fmla="*/ 254290 w 578676"/>
                  <a:gd name="connsiteY30" fmla="*/ 327239 h 366768"/>
                  <a:gd name="connsiteX31" fmla="*/ 269776 w 578676"/>
                  <a:gd name="connsiteY31" fmla="*/ 256330 h 366768"/>
                  <a:gd name="connsiteX32" fmla="*/ 264071 w 578676"/>
                  <a:gd name="connsiteY32" fmla="*/ 245327 h 366768"/>
                  <a:gd name="connsiteX33" fmla="*/ 233914 w 578676"/>
                  <a:gd name="connsiteY33" fmla="*/ 232694 h 366768"/>
                  <a:gd name="connsiteX34" fmla="*/ 225152 w 578676"/>
                  <a:gd name="connsiteY34" fmla="*/ 157914 h 366768"/>
                  <a:gd name="connsiteX35" fmla="*/ 215576 w 578676"/>
                  <a:gd name="connsiteY35" fmla="*/ 149356 h 366768"/>
                  <a:gd name="connsiteX36" fmla="*/ 196422 w 578676"/>
                  <a:gd name="connsiteY36" fmla="*/ 149356 h 366768"/>
                  <a:gd name="connsiteX37" fmla="*/ 196422 w 578676"/>
                  <a:gd name="connsiteY37" fmla="*/ 118385 h 366768"/>
                  <a:gd name="connsiteX38" fmla="*/ 186846 w 578676"/>
                  <a:gd name="connsiteY38" fmla="*/ 108808 h 366768"/>
                  <a:gd name="connsiteX39" fmla="*/ 110843 w 578676"/>
                  <a:gd name="connsiteY39" fmla="*/ 108808 h 366768"/>
                  <a:gd name="connsiteX40" fmla="*/ 101266 w 578676"/>
                  <a:gd name="connsiteY40" fmla="*/ 118385 h 366768"/>
                  <a:gd name="connsiteX41" fmla="*/ 101266 w 578676"/>
                  <a:gd name="connsiteY41" fmla="*/ 149356 h 366768"/>
                  <a:gd name="connsiteX42" fmla="*/ 82113 w 578676"/>
                  <a:gd name="connsiteY42" fmla="*/ 149356 h 366768"/>
                  <a:gd name="connsiteX43" fmla="*/ 72536 w 578676"/>
                  <a:gd name="connsiteY43" fmla="*/ 157914 h 366768"/>
                  <a:gd name="connsiteX44" fmla="*/ 63774 w 578676"/>
                  <a:gd name="connsiteY44" fmla="*/ 232694 h 366768"/>
                  <a:gd name="connsiteX45" fmla="*/ 33618 w 578676"/>
                  <a:gd name="connsiteY45" fmla="*/ 245327 h 366768"/>
                  <a:gd name="connsiteX46" fmla="*/ 27913 w 578676"/>
                  <a:gd name="connsiteY46" fmla="*/ 256330 h 366768"/>
                  <a:gd name="connsiteX47" fmla="*/ 48900 w 578676"/>
                  <a:gd name="connsiteY47" fmla="*/ 347207 h 366768"/>
                  <a:gd name="connsiteX48" fmla="*/ 29135 w 578676"/>
                  <a:gd name="connsiteY48" fmla="*/ 338445 h 366768"/>
                  <a:gd name="connsiteX49" fmla="*/ 13038 w 578676"/>
                  <a:gd name="connsiteY49" fmla="*/ 329276 h 366768"/>
                  <a:gd name="connsiteX50" fmla="*/ 609 w 578676"/>
                  <a:gd name="connsiteY50" fmla="*/ 334778 h 366768"/>
                  <a:gd name="connsiteX51" fmla="*/ 6110 w 578676"/>
                  <a:gd name="connsiteY51" fmla="*/ 347207 h 366768"/>
                  <a:gd name="connsiteX52" fmla="*/ 17928 w 578676"/>
                  <a:gd name="connsiteY52" fmla="*/ 354135 h 366768"/>
                  <a:gd name="connsiteX53" fmla="*/ 54809 w 578676"/>
                  <a:gd name="connsiteY53" fmla="*/ 366768 h 366768"/>
                  <a:gd name="connsiteX54" fmla="*/ 60311 w 578676"/>
                  <a:gd name="connsiteY54" fmla="*/ 366157 h 366768"/>
                  <a:gd name="connsiteX55" fmla="*/ 60922 w 578676"/>
                  <a:gd name="connsiteY55" fmla="*/ 366360 h 366768"/>
                  <a:gd name="connsiteX56" fmla="*/ 63163 w 578676"/>
                  <a:gd name="connsiteY56" fmla="*/ 366157 h 366768"/>
                  <a:gd name="connsiteX57" fmla="*/ 63571 w 578676"/>
                  <a:gd name="connsiteY57" fmla="*/ 365953 h 366768"/>
                  <a:gd name="connsiteX58" fmla="*/ 91690 w 578676"/>
                  <a:gd name="connsiteY58" fmla="*/ 354135 h 366768"/>
                  <a:gd name="connsiteX59" fmla="*/ 117363 w 578676"/>
                  <a:gd name="connsiteY59" fmla="*/ 344966 h 366768"/>
                  <a:gd name="connsiteX60" fmla="*/ 143037 w 578676"/>
                  <a:gd name="connsiteY60" fmla="*/ 354135 h 366768"/>
                  <a:gd name="connsiteX61" fmla="*/ 179918 w 578676"/>
                  <a:gd name="connsiteY61" fmla="*/ 366768 h 366768"/>
                  <a:gd name="connsiteX62" fmla="*/ 216798 w 578676"/>
                  <a:gd name="connsiteY62" fmla="*/ 354135 h 366768"/>
                  <a:gd name="connsiteX63" fmla="*/ 242676 w 578676"/>
                  <a:gd name="connsiteY63" fmla="*/ 344966 h 366768"/>
                  <a:gd name="connsiteX64" fmla="*/ 273444 w 578676"/>
                  <a:gd name="connsiteY64" fmla="*/ 355969 h 366768"/>
                  <a:gd name="connsiteX65" fmla="*/ 293820 w 578676"/>
                  <a:gd name="connsiteY65" fmla="*/ 366157 h 366768"/>
                  <a:gd name="connsiteX66" fmla="*/ 295450 w 578676"/>
                  <a:gd name="connsiteY66" fmla="*/ 366157 h 366768"/>
                  <a:gd name="connsiteX67" fmla="*/ 297080 w 578676"/>
                  <a:gd name="connsiteY67" fmla="*/ 366768 h 366768"/>
                  <a:gd name="connsiteX68" fmla="*/ 567673 w 578676"/>
                  <a:gd name="connsiteY68" fmla="*/ 366768 h 366768"/>
                  <a:gd name="connsiteX69" fmla="*/ 577250 w 578676"/>
                  <a:gd name="connsiteY69" fmla="*/ 357191 h 366768"/>
                  <a:gd name="connsiteX70" fmla="*/ 577250 w 578676"/>
                  <a:gd name="connsiteY70" fmla="*/ 289543 h 366768"/>
                  <a:gd name="connsiteX71" fmla="*/ 567673 w 578676"/>
                  <a:gd name="connsiteY71" fmla="*/ 279966 h 366768"/>
                  <a:gd name="connsiteX72" fmla="*/ 518363 w 578676"/>
                  <a:gd name="connsiteY72" fmla="*/ 279966 h 366768"/>
                  <a:gd name="connsiteX73" fmla="*/ 518363 w 578676"/>
                  <a:gd name="connsiteY73" fmla="*/ 77633 h 366768"/>
                  <a:gd name="connsiteX74" fmla="*/ 526513 w 578676"/>
                  <a:gd name="connsiteY74" fmla="*/ 68667 h 366768"/>
                  <a:gd name="connsiteX75" fmla="*/ 526513 w 578676"/>
                  <a:gd name="connsiteY75" fmla="*/ 65814 h 366768"/>
                  <a:gd name="connsiteX76" fmla="*/ 551983 w 578676"/>
                  <a:gd name="connsiteY76" fmla="*/ 65814 h 366768"/>
                  <a:gd name="connsiteX77" fmla="*/ 578676 w 578676"/>
                  <a:gd name="connsiteY77" fmla="*/ 39122 h 366768"/>
                  <a:gd name="connsiteX78" fmla="*/ 551983 w 578676"/>
                  <a:gd name="connsiteY78" fmla="*/ 12429 h 366768"/>
                  <a:gd name="connsiteX79" fmla="*/ 526513 w 578676"/>
                  <a:gd name="connsiteY79" fmla="*/ 12429 h 366768"/>
                  <a:gd name="connsiteX80" fmla="*/ 526513 w 578676"/>
                  <a:gd name="connsiteY80" fmla="*/ 9577 h 366768"/>
                  <a:gd name="connsiteX81" fmla="*/ 516937 w 578676"/>
                  <a:gd name="connsiteY81" fmla="*/ 0 h 366768"/>
                  <a:gd name="connsiteX82" fmla="*/ 451122 w 578676"/>
                  <a:gd name="connsiteY82" fmla="*/ 0 h 366768"/>
                  <a:gd name="connsiteX83" fmla="*/ 441546 w 578676"/>
                  <a:gd name="connsiteY83" fmla="*/ 9577 h 366768"/>
                  <a:gd name="connsiteX84" fmla="*/ 356578 w 578676"/>
                  <a:gd name="connsiteY84" fmla="*/ 194591 h 366768"/>
                  <a:gd name="connsiteX85" fmla="*/ 282409 w 578676"/>
                  <a:gd name="connsiteY85" fmla="*/ 194591 h 366768"/>
                  <a:gd name="connsiteX86" fmla="*/ 282409 w 578676"/>
                  <a:gd name="connsiteY86" fmla="*/ 145077 h 366768"/>
                  <a:gd name="connsiteX87" fmla="*/ 356578 w 578676"/>
                  <a:gd name="connsiteY87" fmla="*/ 145077 h 366768"/>
                  <a:gd name="connsiteX88" fmla="*/ 356578 w 578676"/>
                  <a:gd name="connsiteY88" fmla="*/ 194591 h 366768"/>
                  <a:gd name="connsiteX89" fmla="*/ 338850 w 578676"/>
                  <a:gd name="connsiteY89" fmla="*/ 125924 h 366768"/>
                  <a:gd name="connsiteX90" fmla="*/ 300136 w 578676"/>
                  <a:gd name="connsiteY90" fmla="*/ 125924 h 366768"/>
                  <a:gd name="connsiteX91" fmla="*/ 319493 w 578676"/>
                  <a:gd name="connsiteY91" fmla="*/ 110438 h 366768"/>
                  <a:gd name="connsiteX92" fmla="*/ 338850 w 578676"/>
                  <a:gd name="connsiteY92" fmla="*/ 125924 h 366768"/>
                  <a:gd name="connsiteX93" fmla="*/ 441342 w 578676"/>
                  <a:gd name="connsiteY93" fmla="*/ 46865 h 366768"/>
                  <a:gd name="connsiteX94" fmla="*/ 314196 w 578676"/>
                  <a:gd name="connsiteY94" fmla="*/ 46865 h 366768"/>
                  <a:gd name="connsiteX95" fmla="*/ 306656 w 578676"/>
                  <a:gd name="connsiteY95" fmla="*/ 39326 h 366768"/>
                  <a:gd name="connsiteX96" fmla="*/ 314196 w 578676"/>
                  <a:gd name="connsiteY96" fmla="*/ 31787 h 366768"/>
                  <a:gd name="connsiteX97" fmla="*/ 441342 w 578676"/>
                  <a:gd name="connsiteY97" fmla="*/ 31787 h 366768"/>
                  <a:gd name="connsiteX98" fmla="*/ 441342 w 578676"/>
                  <a:gd name="connsiteY98" fmla="*/ 46865 h 366768"/>
                  <a:gd name="connsiteX99" fmla="*/ 120624 w 578676"/>
                  <a:gd name="connsiteY99" fmla="*/ 128165 h 366768"/>
                  <a:gd name="connsiteX100" fmla="*/ 177473 w 578676"/>
                  <a:gd name="connsiteY100" fmla="*/ 128165 h 366768"/>
                  <a:gd name="connsiteX101" fmla="*/ 177473 w 578676"/>
                  <a:gd name="connsiteY101" fmla="*/ 149560 h 366768"/>
                  <a:gd name="connsiteX102" fmla="*/ 120624 w 578676"/>
                  <a:gd name="connsiteY102" fmla="*/ 149560 h 366768"/>
                  <a:gd name="connsiteX103" fmla="*/ 120624 w 578676"/>
                  <a:gd name="connsiteY103" fmla="*/ 128165 h 366768"/>
                  <a:gd name="connsiteX104" fmla="*/ 90875 w 578676"/>
                  <a:gd name="connsiteY104" fmla="*/ 168917 h 366768"/>
                  <a:gd name="connsiteX105" fmla="*/ 207222 w 578676"/>
                  <a:gd name="connsiteY105" fmla="*/ 168917 h 366768"/>
                  <a:gd name="connsiteX106" fmla="*/ 213742 w 578676"/>
                  <a:gd name="connsiteY106" fmla="*/ 224340 h 366768"/>
                  <a:gd name="connsiteX107" fmla="*/ 152818 w 578676"/>
                  <a:gd name="connsiteY107" fmla="*/ 198666 h 366768"/>
                  <a:gd name="connsiteX108" fmla="*/ 150984 w 578676"/>
                  <a:gd name="connsiteY108" fmla="*/ 198666 h 366768"/>
                  <a:gd name="connsiteX109" fmla="*/ 149150 w 578676"/>
                  <a:gd name="connsiteY109" fmla="*/ 197851 h 366768"/>
                  <a:gd name="connsiteX110" fmla="*/ 147316 w 578676"/>
                  <a:gd name="connsiteY110" fmla="*/ 198666 h 366768"/>
                  <a:gd name="connsiteX111" fmla="*/ 145482 w 578676"/>
                  <a:gd name="connsiteY111" fmla="*/ 198666 h 366768"/>
                  <a:gd name="connsiteX112" fmla="*/ 84558 w 578676"/>
                  <a:gd name="connsiteY112" fmla="*/ 224340 h 366768"/>
                  <a:gd name="connsiteX113" fmla="*/ 91078 w 578676"/>
                  <a:gd name="connsiteY113" fmla="*/ 168917 h 366768"/>
                  <a:gd name="connsiteX114" fmla="*/ 234933 w 578676"/>
                  <a:gd name="connsiteY114" fmla="*/ 327035 h 366768"/>
                  <a:gd name="connsiteX115" fmla="*/ 205999 w 578676"/>
                  <a:gd name="connsiteY115" fmla="*/ 339057 h 366768"/>
                  <a:gd name="connsiteX116" fmla="*/ 180121 w 578676"/>
                  <a:gd name="connsiteY116" fmla="*/ 348226 h 366768"/>
                  <a:gd name="connsiteX117" fmla="*/ 154448 w 578676"/>
                  <a:gd name="connsiteY117" fmla="*/ 339057 h 366768"/>
                  <a:gd name="connsiteX118" fmla="*/ 117567 w 578676"/>
                  <a:gd name="connsiteY118" fmla="*/ 326424 h 366768"/>
                  <a:gd name="connsiteX119" fmla="*/ 80890 w 578676"/>
                  <a:gd name="connsiteY119" fmla="*/ 339057 h 366768"/>
                  <a:gd name="connsiteX120" fmla="*/ 68461 w 578676"/>
                  <a:gd name="connsiteY120" fmla="*/ 345984 h 366768"/>
                  <a:gd name="connsiteX121" fmla="*/ 48696 w 578676"/>
                  <a:gd name="connsiteY121" fmla="*/ 260405 h 366768"/>
                  <a:gd name="connsiteX122" fmla="*/ 139369 w 578676"/>
                  <a:gd name="connsiteY122" fmla="*/ 222302 h 366768"/>
                  <a:gd name="connsiteX123" fmla="*/ 139369 w 578676"/>
                  <a:gd name="connsiteY123" fmla="*/ 305640 h 366768"/>
                  <a:gd name="connsiteX124" fmla="*/ 148946 w 578676"/>
                  <a:gd name="connsiteY124" fmla="*/ 315217 h 366768"/>
                  <a:gd name="connsiteX125" fmla="*/ 158523 w 578676"/>
                  <a:gd name="connsiteY125" fmla="*/ 305640 h 366768"/>
                  <a:gd name="connsiteX126" fmla="*/ 158523 w 578676"/>
                  <a:gd name="connsiteY126" fmla="*/ 222302 h 366768"/>
                  <a:gd name="connsiteX127" fmla="*/ 249400 w 578676"/>
                  <a:gd name="connsiteY127" fmla="*/ 260405 h 366768"/>
                  <a:gd name="connsiteX128" fmla="*/ 234933 w 578676"/>
                  <a:gd name="connsiteY128" fmla="*/ 327035 h 366768"/>
                  <a:gd name="connsiteX129" fmla="*/ 526513 w 578676"/>
                  <a:gd name="connsiteY129" fmla="*/ 31787 h 366768"/>
                  <a:gd name="connsiteX130" fmla="*/ 551983 w 578676"/>
                  <a:gd name="connsiteY130" fmla="*/ 31787 h 366768"/>
                  <a:gd name="connsiteX131" fmla="*/ 559523 w 578676"/>
                  <a:gd name="connsiteY131" fmla="*/ 39326 h 366768"/>
                  <a:gd name="connsiteX132" fmla="*/ 551983 w 578676"/>
                  <a:gd name="connsiteY132" fmla="*/ 46865 h 366768"/>
                  <a:gd name="connsiteX133" fmla="*/ 526513 w 578676"/>
                  <a:gd name="connsiteY133" fmla="*/ 46865 h 366768"/>
                  <a:gd name="connsiteX134" fmla="*/ 526513 w 578676"/>
                  <a:gd name="connsiteY134" fmla="*/ 31787 h 366768"/>
                  <a:gd name="connsiteX135" fmla="*/ 460699 w 578676"/>
                  <a:gd name="connsiteY135" fmla="*/ 56442 h 366768"/>
                  <a:gd name="connsiteX136" fmla="*/ 460699 w 578676"/>
                  <a:gd name="connsiteY136" fmla="*/ 19357 h 366768"/>
                  <a:gd name="connsiteX137" fmla="*/ 507360 w 578676"/>
                  <a:gd name="connsiteY137" fmla="*/ 19357 h 366768"/>
                  <a:gd name="connsiteX138" fmla="*/ 507360 w 578676"/>
                  <a:gd name="connsiteY138" fmla="*/ 59294 h 366768"/>
                  <a:gd name="connsiteX139" fmla="*/ 460699 w 578676"/>
                  <a:gd name="connsiteY139" fmla="*/ 59294 h 366768"/>
                  <a:gd name="connsiteX140" fmla="*/ 460699 w 578676"/>
                  <a:gd name="connsiteY140" fmla="*/ 56442 h 366768"/>
                  <a:gd name="connsiteX141" fmla="*/ 499210 w 578676"/>
                  <a:gd name="connsiteY141" fmla="*/ 78651 h 366768"/>
                  <a:gd name="connsiteX142" fmla="*/ 499210 w 578676"/>
                  <a:gd name="connsiteY142" fmla="*/ 280374 h 366768"/>
                  <a:gd name="connsiteX143" fmla="*/ 468646 w 578676"/>
                  <a:gd name="connsiteY143" fmla="*/ 280374 h 366768"/>
                  <a:gd name="connsiteX144" fmla="*/ 468646 w 578676"/>
                  <a:gd name="connsiteY144" fmla="*/ 78651 h 366768"/>
                  <a:gd name="connsiteX145" fmla="*/ 499210 w 578676"/>
                  <a:gd name="connsiteY145" fmla="*/ 78651 h 366768"/>
                  <a:gd name="connsiteX146" fmla="*/ 508786 w 578676"/>
                  <a:gd name="connsiteY146" fmla="*/ 299527 h 366768"/>
                  <a:gd name="connsiteX147" fmla="*/ 558096 w 578676"/>
                  <a:gd name="connsiteY147" fmla="*/ 299527 h 366768"/>
                  <a:gd name="connsiteX148" fmla="*/ 558096 w 578676"/>
                  <a:gd name="connsiteY148" fmla="*/ 347818 h 366768"/>
                  <a:gd name="connsiteX149" fmla="*/ 306656 w 578676"/>
                  <a:gd name="connsiteY149" fmla="*/ 347818 h 366768"/>
                  <a:gd name="connsiteX150" fmla="*/ 306656 w 578676"/>
                  <a:gd name="connsiteY150" fmla="*/ 299527 h 366768"/>
                  <a:gd name="connsiteX151" fmla="*/ 508786 w 578676"/>
                  <a:gd name="connsiteY151" fmla="*/ 299527 h 366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578676" h="366768">
                    <a:moveTo>
                      <a:pt x="441342" y="9780"/>
                    </a:moveTo>
                    <a:lnTo>
                      <a:pt x="441342" y="12633"/>
                    </a:lnTo>
                    <a:lnTo>
                      <a:pt x="314196" y="12633"/>
                    </a:lnTo>
                    <a:cubicBezTo>
                      <a:pt x="299525" y="12633"/>
                      <a:pt x="287503" y="24655"/>
                      <a:pt x="287503" y="39326"/>
                    </a:cubicBezTo>
                    <a:cubicBezTo>
                      <a:pt x="287503" y="52570"/>
                      <a:pt x="297283" y="62962"/>
                      <a:pt x="309917" y="65203"/>
                    </a:cubicBezTo>
                    <a:lnTo>
                      <a:pt x="309917" y="93322"/>
                    </a:lnTo>
                    <a:lnTo>
                      <a:pt x="266719" y="127961"/>
                    </a:lnTo>
                    <a:cubicBezTo>
                      <a:pt x="266719" y="127961"/>
                      <a:pt x="266719" y="128369"/>
                      <a:pt x="266516" y="128369"/>
                    </a:cubicBezTo>
                    <a:cubicBezTo>
                      <a:pt x="265497" y="129184"/>
                      <a:pt x="265293" y="130406"/>
                      <a:pt x="264682" y="131629"/>
                    </a:cubicBezTo>
                    <a:cubicBezTo>
                      <a:pt x="264071" y="132852"/>
                      <a:pt x="263459" y="133667"/>
                      <a:pt x="263256" y="134889"/>
                    </a:cubicBezTo>
                    <a:cubicBezTo>
                      <a:pt x="263256" y="134889"/>
                      <a:pt x="263052" y="135297"/>
                      <a:pt x="263052" y="135500"/>
                    </a:cubicBezTo>
                    <a:lnTo>
                      <a:pt x="263052" y="204168"/>
                    </a:lnTo>
                    <a:cubicBezTo>
                      <a:pt x="263052" y="209465"/>
                      <a:pt x="267331" y="213744"/>
                      <a:pt x="272628" y="213744"/>
                    </a:cubicBezTo>
                    <a:lnTo>
                      <a:pt x="365951" y="213744"/>
                    </a:lnTo>
                    <a:cubicBezTo>
                      <a:pt x="371248" y="213744"/>
                      <a:pt x="375527" y="209465"/>
                      <a:pt x="375527" y="204168"/>
                    </a:cubicBezTo>
                    <a:lnTo>
                      <a:pt x="375527" y="135500"/>
                    </a:lnTo>
                    <a:cubicBezTo>
                      <a:pt x="375527" y="135500"/>
                      <a:pt x="375527" y="135093"/>
                      <a:pt x="375324" y="134889"/>
                    </a:cubicBezTo>
                    <a:cubicBezTo>
                      <a:pt x="375324" y="133667"/>
                      <a:pt x="374508" y="132852"/>
                      <a:pt x="373897" y="131629"/>
                    </a:cubicBezTo>
                    <a:cubicBezTo>
                      <a:pt x="373286" y="130406"/>
                      <a:pt x="373082" y="129184"/>
                      <a:pt x="372063" y="128369"/>
                    </a:cubicBezTo>
                    <a:cubicBezTo>
                      <a:pt x="372063" y="128369"/>
                      <a:pt x="372063" y="127961"/>
                      <a:pt x="371860" y="127961"/>
                    </a:cubicBezTo>
                    <a:lnTo>
                      <a:pt x="328866" y="93322"/>
                    </a:lnTo>
                    <a:lnTo>
                      <a:pt x="328866" y="66018"/>
                    </a:lnTo>
                    <a:lnTo>
                      <a:pt x="441342" y="66018"/>
                    </a:lnTo>
                    <a:lnTo>
                      <a:pt x="441342" y="68871"/>
                    </a:lnTo>
                    <a:cubicBezTo>
                      <a:pt x="441342" y="73557"/>
                      <a:pt x="445009" y="77021"/>
                      <a:pt x="449288" y="77836"/>
                    </a:cubicBezTo>
                    <a:lnTo>
                      <a:pt x="449288" y="280170"/>
                    </a:lnTo>
                    <a:lnTo>
                      <a:pt x="296876" y="280170"/>
                    </a:lnTo>
                    <a:cubicBezTo>
                      <a:pt x="291578" y="280170"/>
                      <a:pt x="287299" y="284449"/>
                      <a:pt x="287299" y="289747"/>
                    </a:cubicBezTo>
                    <a:lnTo>
                      <a:pt x="287299" y="341706"/>
                    </a:lnTo>
                    <a:cubicBezTo>
                      <a:pt x="285873" y="340890"/>
                      <a:pt x="284650" y="340483"/>
                      <a:pt x="283224" y="339668"/>
                    </a:cubicBezTo>
                    <a:cubicBezTo>
                      <a:pt x="275074" y="334778"/>
                      <a:pt x="265904" y="329480"/>
                      <a:pt x="254290" y="327239"/>
                    </a:cubicBezTo>
                    <a:lnTo>
                      <a:pt x="269776" y="256330"/>
                    </a:lnTo>
                    <a:cubicBezTo>
                      <a:pt x="270795" y="251847"/>
                      <a:pt x="268350" y="247161"/>
                      <a:pt x="264071" y="245327"/>
                    </a:cubicBezTo>
                    <a:lnTo>
                      <a:pt x="233914" y="232694"/>
                    </a:lnTo>
                    <a:lnTo>
                      <a:pt x="225152" y="157914"/>
                    </a:lnTo>
                    <a:cubicBezTo>
                      <a:pt x="224541" y="153024"/>
                      <a:pt x="220466" y="149356"/>
                      <a:pt x="215576" y="149356"/>
                    </a:cubicBezTo>
                    <a:lnTo>
                      <a:pt x="196422" y="149356"/>
                    </a:lnTo>
                    <a:lnTo>
                      <a:pt x="196422" y="118385"/>
                    </a:lnTo>
                    <a:cubicBezTo>
                      <a:pt x="196422" y="113087"/>
                      <a:pt x="192143" y="108808"/>
                      <a:pt x="186846" y="108808"/>
                    </a:cubicBezTo>
                    <a:lnTo>
                      <a:pt x="110843" y="108808"/>
                    </a:lnTo>
                    <a:cubicBezTo>
                      <a:pt x="105545" y="108808"/>
                      <a:pt x="101266" y="113087"/>
                      <a:pt x="101266" y="118385"/>
                    </a:cubicBezTo>
                    <a:lnTo>
                      <a:pt x="101266" y="149356"/>
                    </a:lnTo>
                    <a:lnTo>
                      <a:pt x="82113" y="149356"/>
                    </a:lnTo>
                    <a:cubicBezTo>
                      <a:pt x="77223" y="149356"/>
                      <a:pt x="73147" y="153024"/>
                      <a:pt x="72536" y="157914"/>
                    </a:cubicBezTo>
                    <a:lnTo>
                      <a:pt x="63774" y="232694"/>
                    </a:lnTo>
                    <a:lnTo>
                      <a:pt x="33618" y="245327"/>
                    </a:lnTo>
                    <a:cubicBezTo>
                      <a:pt x="29339" y="247161"/>
                      <a:pt x="26894" y="251847"/>
                      <a:pt x="27913" y="256330"/>
                    </a:cubicBezTo>
                    <a:lnTo>
                      <a:pt x="48900" y="347207"/>
                    </a:lnTo>
                    <a:cubicBezTo>
                      <a:pt x="40342" y="345984"/>
                      <a:pt x="35248" y="342724"/>
                      <a:pt x="29135" y="338445"/>
                    </a:cubicBezTo>
                    <a:cubicBezTo>
                      <a:pt x="24653" y="335389"/>
                      <a:pt x="19762" y="331925"/>
                      <a:pt x="13038" y="329276"/>
                    </a:cubicBezTo>
                    <a:cubicBezTo>
                      <a:pt x="8148" y="327442"/>
                      <a:pt x="2646" y="329887"/>
                      <a:pt x="609" y="334778"/>
                    </a:cubicBezTo>
                    <a:cubicBezTo>
                      <a:pt x="-1225" y="339668"/>
                      <a:pt x="1220" y="345373"/>
                      <a:pt x="6110" y="347207"/>
                    </a:cubicBezTo>
                    <a:cubicBezTo>
                      <a:pt x="10389" y="348837"/>
                      <a:pt x="13853" y="351282"/>
                      <a:pt x="17928" y="354135"/>
                    </a:cubicBezTo>
                    <a:cubicBezTo>
                      <a:pt x="26079" y="359840"/>
                      <a:pt x="36063" y="366768"/>
                      <a:pt x="54809" y="366768"/>
                    </a:cubicBezTo>
                    <a:cubicBezTo>
                      <a:pt x="56847" y="366768"/>
                      <a:pt x="58477" y="366360"/>
                      <a:pt x="60311" y="366157"/>
                    </a:cubicBezTo>
                    <a:cubicBezTo>
                      <a:pt x="60514" y="366157"/>
                      <a:pt x="60718" y="366360"/>
                      <a:pt x="60922" y="366360"/>
                    </a:cubicBezTo>
                    <a:cubicBezTo>
                      <a:pt x="61737" y="366360"/>
                      <a:pt x="62348" y="366360"/>
                      <a:pt x="63163" y="366157"/>
                    </a:cubicBezTo>
                    <a:cubicBezTo>
                      <a:pt x="63163" y="366157"/>
                      <a:pt x="63367" y="365953"/>
                      <a:pt x="63571" y="365953"/>
                    </a:cubicBezTo>
                    <a:cubicBezTo>
                      <a:pt x="76611" y="364119"/>
                      <a:pt x="84966" y="358821"/>
                      <a:pt x="91690" y="354135"/>
                    </a:cubicBezTo>
                    <a:cubicBezTo>
                      <a:pt x="99025" y="349041"/>
                      <a:pt x="104730" y="344966"/>
                      <a:pt x="117363" y="344966"/>
                    </a:cubicBezTo>
                    <a:cubicBezTo>
                      <a:pt x="129996" y="344966"/>
                      <a:pt x="135702" y="349041"/>
                      <a:pt x="143037" y="354135"/>
                    </a:cubicBezTo>
                    <a:cubicBezTo>
                      <a:pt x="151188" y="359840"/>
                      <a:pt x="161172" y="366768"/>
                      <a:pt x="179918" y="366768"/>
                    </a:cubicBezTo>
                    <a:cubicBezTo>
                      <a:pt x="198664" y="366768"/>
                      <a:pt x="208648" y="359636"/>
                      <a:pt x="216798" y="354135"/>
                    </a:cubicBezTo>
                    <a:cubicBezTo>
                      <a:pt x="224134" y="349041"/>
                      <a:pt x="230043" y="344966"/>
                      <a:pt x="242676" y="344966"/>
                    </a:cubicBezTo>
                    <a:cubicBezTo>
                      <a:pt x="255309" y="344966"/>
                      <a:pt x="263459" y="350060"/>
                      <a:pt x="273444" y="355969"/>
                    </a:cubicBezTo>
                    <a:cubicBezTo>
                      <a:pt x="279760" y="359636"/>
                      <a:pt x="286077" y="363508"/>
                      <a:pt x="293820" y="366157"/>
                    </a:cubicBezTo>
                    <a:cubicBezTo>
                      <a:pt x="294431" y="366157"/>
                      <a:pt x="294838" y="366157"/>
                      <a:pt x="295450" y="366157"/>
                    </a:cubicBezTo>
                    <a:cubicBezTo>
                      <a:pt x="296061" y="366157"/>
                      <a:pt x="296468" y="366768"/>
                      <a:pt x="297080" y="366768"/>
                    </a:cubicBezTo>
                    <a:lnTo>
                      <a:pt x="567673" y="366768"/>
                    </a:lnTo>
                    <a:cubicBezTo>
                      <a:pt x="572971" y="366768"/>
                      <a:pt x="577250" y="362489"/>
                      <a:pt x="577250" y="357191"/>
                    </a:cubicBezTo>
                    <a:lnTo>
                      <a:pt x="577250" y="289543"/>
                    </a:lnTo>
                    <a:cubicBezTo>
                      <a:pt x="577250" y="284245"/>
                      <a:pt x="572971" y="279966"/>
                      <a:pt x="567673" y="279966"/>
                    </a:cubicBezTo>
                    <a:lnTo>
                      <a:pt x="518363" y="279966"/>
                    </a:lnTo>
                    <a:lnTo>
                      <a:pt x="518363" y="77633"/>
                    </a:lnTo>
                    <a:cubicBezTo>
                      <a:pt x="522846" y="76818"/>
                      <a:pt x="526513" y="73354"/>
                      <a:pt x="526513" y="68667"/>
                    </a:cubicBezTo>
                    <a:lnTo>
                      <a:pt x="526513" y="65814"/>
                    </a:lnTo>
                    <a:lnTo>
                      <a:pt x="551983" y="65814"/>
                    </a:lnTo>
                    <a:cubicBezTo>
                      <a:pt x="566654" y="65814"/>
                      <a:pt x="578676" y="53793"/>
                      <a:pt x="578676" y="39122"/>
                    </a:cubicBezTo>
                    <a:cubicBezTo>
                      <a:pt x="578676" y="24451"/>
                      <a:pt x="566654" y="12429"/>
                      <a:pt x="551983" y="12429"/>
                    </a:cubicBezTo>
                    <a:lnTo>
                      <a:pt x="526513" y="12429"/>
                    </a:lnTo>
                    <a:lnTo>
                      <a:pt x="526513" y="9577"/>
                    </a:lnTo>
                    <a:cubicBezTo>
                      <a:pt x="526513" y="4279"/>
                      <a:pt x="522234" y="0"/>
                      <a:pt x="516937" y="0"/>
                    </a:cubicBezTo>
                    <a:lnTo>
                      <a:pt x="451122" y="0"/>
                    </a:lnTo>
                    <a:cubicBezTo>
                      <a:pt x="445824" y="0"/>
                      <a:pt x="441546" y="4279"/>
                      <a:pt x="441546" y="9577"/>
                    </a:cubicBezTo>
                    <a:close/>
                    <a:moveTo>
                      <a:pt x="356578" y="194591"/>
                    </a:moveTo>
                    <a:lnTo>
                      <a:pt x="282409" y="194591"/>
                    </a:lnTo>
                    <a:lnTo>
                      <a:pt x="282409" y="145077"/>
                    </a:lnTo>
                    <a:lnTo>
                      <a:pt x="356578" y="145077"/>
                    </a:lnTo>
                    <a:lnTo>
                      <a:pt x="356578" y="194591"/>
                    </a:lnTo>
                    <a:close/>
                    <a:moveTo>
                      <a:pt x="338850" y="125924"/>
                    </a:moveTo>
                    <a:lnTo>
                      <a:pt x="300136" y="125924"/>
                    </a:lnTo>
                    <a:lnTo>
                      <a:pt x="319493" y="110438"/>
                    </a:lnTo>
                    <a:lnTo>
                      <a:pt x="338850" y="125924"/>
                    </a:lnTo>
                    <a:close/>
                    <a:moveTo>
                      <a:pt x="441342" y="46865"/>
                    </a:moveTo>
                    <a:lnTo>
                      <a:pt x="314196" y="46865"/>
                    </a:lnTo>
                    <a:cubicBezTo>
                      <a:pt x="310120" y="46865"/>
                      <a:pt x="306656" y="43401"/>
                      <a:pt x="306656" y="39326"/>
                    </a:cubicBezTo>
                    <a:cubicBezTo>
                      <a:pt x="306656" y="35250"/>
                      <a:pt x="310120" y="31787"/>
                      <a:pt x="314196" y="31787"/>
                    </a:cubicBezTo>
                    <a:lnTo>
                      <a:pt x="441342" y="31787"/>
                    </a:lnTo>
                    <a:lnTo>
                      <a:pt x="441342" y="46865"/>
                    </a:lnTo>
                    <a:close/>
                    <a:moveTo>
                      <a:pt x="120624" y="128165"/>
                    </a:moveTo>
                    <a:lnTo>
                      <a:pt x="177473" y="128165"/>
                    </a:lnTo>
                    <a:lnTo>
                      <a:pt x="177473" y="149560"/>
                    </a:lnTo>
                    <a:lnTo>
                      <a:pt x="120624" y="149560"/>
                    </a:lnTo>
                    <a:lnTo>
                      <a:pt x="120624" y="128165"/>
                    </a:lnTo>
                    <a:close/>
                    <a:moveTo>
                      <a:pt x="90875" y="168917"/>
                    </a:moveTo>
                    <a:lnTo>
                      <a:pt x="207222" y="168917"/>
                    </a:lnTo>
                    <a:lnTo>
                      <a:pt x="213742" y="224340"/>
                    </a:lnTo>
                    <a:lnTo>
                      <a:pt x="152818" y="198666"/>
                    </a:lnTo>
                    <a:cubicBezTo>
                      <a:pt x="152818" y="198666"/>
                      <a:pt x="151595" y="198666"/>
                      <a:pt x="150984" y="198666"/>
                    </a:cubicBezTo>
                    <a:cubicBezTo>
                      <a:pt x="150372" y="198666"/>
                      <a:pt x="149965" y="197851"/>
                      <a:pt x="149150" y="197851"/>
                    </a:cubicBezTo>
                    <a:cubicBezTo>
                      <a:pt x="148335" y="197851"/>
                      <a:pt x="147927" y="198462"/>
                      <a:pt x="147316" y="198666"/>
                    </a:cubicBezTo>
                    <a:cubicBezTo>
                      <a:pt x="146705" y="198666"/>
                      <a:pt x="146094" y="198462"/>
                      <a:pt x="145482" y="198666"/>
                    </a:cubicBezTo>
                    <a:lnTo>
                      <a:pt x="84558" y="224340"/>
                    </a:lnTo>
                    <a:lnTo>
                      <a:pt x="91078" y="168917"/>
                    </a:lnTo>
                    <a:close/>
                    <a:moveTo>
                      <a:pt x="234933" y="327035"/>
                    </a:moveTo>
                    <a:cubicBezTo>
                      <a:pt x="221281" y="328665"/>
                      <a:pt x="212723" y="334166"/>
                      <a:pt x="205999" y="339057"/>
                    </a:cubicBezTo>
                    <a:cubicBezTo>
                      <a:pt x="198664" y="344151"/>
                      <a:pt x="192755" y="348226"/>
                      <a:pt x="180121" y="348226"/>
                    </a:cubicBezTo>
                    <a:cubicBezTo>
                      <a:pt x="167488" y="348226"/>
                      <a:pt x="161783" y="344151"/>
                      <a:pt x="154448" y="339057"/>
                    </a:cubicBezTo>
                    <a:cubicBezTo>
                      <a:pt x="146297" y="333351"/>
                      <a:pt x="136313" y="326424"/>
                      <a:pt x="117567" y="326424"/>
                    </a:cubicBezTo>
                    <a:cubicBezTo>
                      <a:pt x="98821" y="326424"/>
                      <a:pt x="88837" y="333555"/>
                      <a:pt x="80890" y="339057"/>
                    </a:cubicBezTo>
                    <a:cubicBezTo>
                      <a:pt x="76815" y="341909"/>
                      <a:pt x="73147" y="344354"/>
                      <a:pt x="68461" y="345984"/>
                    </a:cubicBezTo>
                    <a:lnTo>
                      <a:pt x="48696" y="260405"/>
                    </a:lnTo>
                    <a:lnTo>
                      <a:pt x="139369" y="222302"/>
                    </a:lnTo>
                    <a:lnTo>
                      <a:pt x="139369" y="305640"/>
                    </a:lnTo>
                    <a:cubicBezTo>
                      <a:pt x="139369" y="310938"/>
                      <a:pt x="143648" y="315217"/>
                      <a:pt x="148946" y="315217"/>
                    </a:cubicBezTo>
                    <a:cubicBezTo>
                      <a:pt x="154244" y="315217"/>
                      <a:pt x="158523" y="310938"/>
                      <a:pt x="158523" y="305640"/>
                    </a:cubicBezTo>
                    <a:lnTo>
                      <a:pt x="158523" y="222302"/>
                    </a:lnTo>
                    <a:lnTo>
                      <a:pt x="249400" y="260405"/>
                    </a:lnTo>
                    <a:lnTo>
                      <a:pt x="234933" y="327035"/>
                    </a:lnTo>
                    <a:close/>
                    <a:moveTo>
                      <a:pt x="526513" y="31787"/>
                    </a:moveTo>
                    <a:lnTo>
                      <a:pt x="551983" y="31787"/>
                    </a:lnTo>
                    <a:cubicBezTo>
                      <a:pt x="556059" y="31787"/>
                      <a:pt x="559523" y="35250"/>
                      <a:pt x="559523" y="39326"/>
                    </a:cubicBezTo>
                    <a:cubicBezTo>
                      <a:pt x="559523" y="43401"/>
                      <a:pt x="556059" y="46865"/>
                      <a:pt x="551983" y="46865"/>
                    </a:cubicBezTo>
                    <a:lnTo>
                      <a:pt x="526513" y="46865"/>
                    </a:lnTo>
                    <a:lnTo>
                      <a:pt x="526513" y="31787"/>
                    </a:lnTo>
                    <a:close/>
                    <a:moveTo>
                      <a:pt x="460699" y="56442"/>
                    </a:moveTo>
                    <a:lnTo>
                      <a:pt x="460699" y="19357"/>
                    </a:lnTo>
                    <a:lnTo>
                      <a:pt x="507360" y="19357"/>
                    </a:lnTo>
                    <a:lnTo>
                      <a:pt x="507360" y="59294"/>
                    </a:lnTo>
                    <a:lnTo>
                      <a:pt x="460699" y="59294"/>
                    </a:lnTo>
                    <a:lnTo>
                      <a:pt x="460699" y="56442"/>
                    </a:lnTo>
                    <a:close/>
                    <a:moveTo>
                      <a:pt x="499210" y="78651"/>
                    </a:moveTo>
                    <a:lnTo>
                      <a:pt x="499210" y="280374"/>
                    </a:lnTo>
                    <a:lnTo>
                      <a:pt x="468646" y="280374"/>
                    </a:lnTo>
                    <a:lnTo>
                      <a:pt x="468646" y="78651"/>
                    </a:lnTo>
                    <a:lnTo>
                      <a:pt x="499210" y="78651"/>
                    </a:lnTo>
                    <a:close/>
                    <a:moveTo>
                      <a:pt x="508786" y="299527"/>
                    </a:moveTo>
                    <a:lnTo>
                      <a:pt x="558096" y="299527"/>
                    </a:lnTo>
                    <a:lnTo>
                      <a:pt x="558096" y="347818"/>
                    </a:lnTo>
                    <a:lnTo>
                      <a:pt x="306656" y="347818"/>
                    </a:lnTo>
                    <a:lnTo>
                      <a:pt x="306656" y="299527"/>
                    </a:lnTo>
                    <a:lnTo>
                      <a:pt x="508786" y="299527"/>
                    </a:ln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" name="Google Shape;4716;p94">
              <a:extLst>
                <a:ext uri="{FF2B5EF4-FFF2-40B4-BE49-F238E27FC236}">
                  <a16:creationId xmlns:a16="http://schemas.microsoft.com/office/drawing/2014/main" id="{72E80870-C7DE-54CE-BAC2-E27CE88BFF84}"/>
                </a:ext>
              </a:extLst>
            </p:cNvPr>
            <p:cNvSpPr txBox="1"/>
            <p:nvPr/>
          </p:nvSpPr>
          <p:spPr>
            <a:xfrm>
              <a:off x="10279458" y="887220"/>
              <a:ext cx="15567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PORTOS E</a:t>
              </a:r>
              <a:b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</a:b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HIDROVIAS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1" name="Google Shape;4750;p94">
              <a:extLst>
                <a:ext uri="{FF2B5EF4-FFF2-40B4-BE49-F238E27FC236}">
                  <a16:creationId xmlns:a16="http://schemas.microsoft.com/office/drawing/2014/main" id="{9C732750-1757-6034-9838-18ADA84D1837}"/>
                </a:ext>
              </a:extLst>
            </p:cNvPr>
            <p:cNvGrpSpPr/>
            <p:nvPr/>
          </p:nvGrpSpPr>
          <p:grpSpPr>
            <a:xfrm>
              <a:off x="11133145" y="1920725"/>
              <a:ext cx="417192" cy="414085"/>
              <a:chOff x="10708405" y="1789948"/>
              <a:chExt cx="539448" cy="535431"/>
            </a:xfrm>
          </p:grpSpPr>
          <p:sp>
            <p:nvSpPr>
              <p:cNvPr id="132" name="Google Shape;4751;p94">
                <a:extLst>
                  <a:ext uri="{FF2B5EF4-FFF2-40B4-BE49-F238E27FC236}">
                    <a16:creationId xmlns:a16="http://schemas.microsoft.com/office/drawing/2014/main" id="{51C86308-7708-EFA1-EF92-8AB43862A9F9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4752;p94">
                <a:extLst>
                  <a:ext uri="{FF2B5EF4-FFF2-40B4-BE49-F238E27FC236}">
                    <a16:creationId xmlns:a16="http://schemas.microsoft.com/office/drawing/2014/main" id="{68C439E4-A5E3-2C2B-405B-A4749C0E0C9A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4775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2025" b="1" dirty="0">
                    <a:latin typeface="Calibri"/>
                    <a:cs typeface="Calibri"/>
                    <a:sym typeface="Calibri"/>
                  </a:rPr>
                  <a:t>27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7" name="Agrupar 136">
            <a:extLst>
              <a:ext uri="{FF2B5EF4-FFF2-40B4-BE49-F238E27FC236}">
                <a16:creationId xmlns:a16="http://schemas.microsoft.com/office/drawing/2014/main" id="{39E0F95C-9588-4BDB-752E-F3191664842A}"/>
              </a:ext>
            </a:extLst>
          </p:cNvPr>
          <p:cNvGrpSpPr/>
          <p:nvPr/>
        </p:nvGrpSpPr>
        <p:grpSpPr>
          <a:xfrm>
            <a:off x="5117481" y="1680609"/>
            <a:ext cx="1751313" cy="1495285"/>
            <a:chOff x="11822167" y="1464089"/>
            <a:chExt cx="1556723" cy="1329142"/>
          </a:xfrm>
        </p:grpSpPr>
        <p:pic>
          <p:nvPicPr>
            <p:cNvPr id="138" name="Gráfico 137">
              <a:extLst>
                <a:ext uri="{FF2B5EF4-FFF2-40B4-BE49-F238E27FC236}">
                  <a16:creationId xmlns:a16="http://schemas.microsoft.com/office/drawing/2014/main" id="{CD0F75E6-BDD9-E05B-402C-83F4A9DCF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2091498" y="1774437"/>
              <a:ext cx="900000" cy="900000"/>
            </a:xfrm>
            <a:prstGeom prst="rect">
              <a:avLst/>
            </a:prstGeom>
          </p:spPr>
        </p:pic>
        <p:sp>
          <p:nvSpPr>
            <p:cNvPr id="139" name="Google Shape;4716;p94">
              <a:extLst>
                <a:ext uri="{FF2B5EF4-FFF2-40B4-BE49-F238E27FC236}">
                  <a16:creationId xmlns:a16="http://schemas.microsoft.com/office/drawing/2014/main" id="{3B4C572A-C34D-7E5D-D830-4067DAF27DAF}"/>
                </a:ext>
              </a:extLst>
            </p:cNvPr>
            <p:cNvSpPr txBox="1"/>
            <p:nvPr/>
          </p:nvSpPr>
          <p:spPr>
            <a:xfrm>
              <a:off x="11822167" y="1464089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RODOVIAS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4750;p94">
              <a:extLst>
                <a:ext uri="{FF2B5EF4-FFF2-40B4-BE49-F238E27FC236}">
                  <a16:creationId xmlns:a16="http://schemas.microsoft.com/office/drawing/2014/main" id="{CBFFDD56-A319-9C95-2E81-AAF4A2241927}"/>
                </a:ext>
              </a:extLst>
            </p:cNvPr>
            <p:cNvGrpSpPr/>
            <p:nvPr/>
          </p:nvGrpSpPr>
          <p:grpSpPr>
            <a:xfrm>
              <a:off x="12692865" y="2381336"/>
              <a:ext cx="417192" cy="411895"/>
              <a:chOff x="10708405" y="1789948"/>
              <a:chExt cx="539448" cy="532599"/>
            </a:xfrm>
          </p:grpSpPr>
          <p:sp>
            <p:nvSpPr>
              <p:cNvPr id="141" name="Google Shape;4751;p94">
                <a:extLst>
                  <a:ext uri="{FF2B5EF4-FFF2-40B4-BE49-F238E27FC236}">
                    <a16:creationId xmlns:a16="http://schemas.microsoft.com/office/drawing/2014/main" id="{67322F57-6173-D6F9-F9EB-D863E00DF2B7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 dirty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4752;p94">
                <a:extLst>
                  <a:ext uri="{FF2B5EF4-FFF2-40B4-BE49-F238E27FC236}">
                    <a16:creationId xmlns:a16="http://schemas.microsoft.com/office/drawing/2014/main" id="{6DCC74E8-CDE1-AF1E-17CA-E724FC5C70EC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17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9" name="Agrupar 148">
            <a:extLst>
              <a:ext uri="{FF2B5EF4-FFF2-40B4-BE49-F238E27FC236}">
                <a16:creationId xmlns:a16="http://schemas.microsoft.com/office/drawing/2014/main" id="{C6109FB3-6BA5-A6F2-7B07-892A981FD557}"/>
              </a:ext>
            </a:extLst>
          </p:cNvPr>
          <p:cNvGrpSpPr/>
          <p:nvPr/>
        </p:nvGrpSpPr>
        <p:grpSpPr>
          <a:xfrm>
            <a:off x="1661170" y="1774202"/>
            <a:ext cx="1751313" cy="1401692"/>
            <a:chOff x="7636407" y="2778700"/>
            <a:chExt cx="1556723" cy="1245948"/>
          </a:xfrm>
        </p:grpSpPr>
        <p:grpSp>
          <p:nvGrpSpPr>
            <p:cNvPr id="150" name="Gráfico 4">
              <a:extLst>
                <a:ext uri="{FF2B5EF4-FFF2-40B4-BE49-F238E27FC236}">
                  <a16:creationId xmlns:a16="http://schemas.microsoft.com/office/drawing/2014/main" id="{D993EEA5-47F8-73EE-EC3D-D060BD2FBA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53978" y="3058682"/>
              <a:ext cx="900000" cy="900000"/>
              <a:chOff x="15304660" y="7384544"/>
              <a:chExt cx="420622" cy="420622"/>
            </a:xfrm>
            <a:solidFill>
              <a:srgbClr val="FFFFFF"/>
            </a:solidFill>
          </p:grpSpPr>
          <p:sp>
            <p:nvSpPr>
              <p:cNvPr id="155" name="Forma Livre: Forma 39">
                <a:extLst>
                  <a:ext uri="{FF2B5EF4-FFF2-40B4-BE49-F238E27FC236}">
                    <a16:creationId xmlns:a16="http://schemas.microsoft.com/office/drawing/2014/main" id="{2A3412B7-7C06-53C0-4744-E4A9DDAB2AB0}"/>
                  </a:ext>
                </a:extLst>
              </p:cNvPr>
              <p:cNvSpPr/>
              <p:nvPr/>
            </p:nvSpPr>
            <p:spPr>
              <a:xfrm>
                <a:off x="15304660" y="7384544"/>
                <a:ext cx="420622" cy="420622"/>
              </a:xfrm>
              <a:custGeom>
                <a:avLst/>
                <a:gdLst>
                  <a:gd name="connsiteX0" fmla="*/ 458653 w 476078"/>
                  <a:gd name="connsiteY0" fmla="*/ 148675 h 476144"/>
                  <a:gd name="connsiteX1" fmla="*/ 441127 w 476078"/>
                  <a:gd name="connsiteY1" fmla="*/ 141246 h 476144"/>
                  <a:gd name="connsiteX2" fmla="*/ 433697 w 476078"/>
                  <a:gd name="connsiteY2" fmla="*/ 158772 h 476144"/>
                  <a:gd name="connsiteX3" fmla="*/ 387310 w 476078"/>
                  <a:gd name="connsiteY3" fmla="*/ 387562 h 476144"/>
                  <a:gd name="connsiteX4" fmla="*/ 88702 w 476078"/>
                  <a:gd name="connsiteY4" fmla="*/ 387562 h 476144"/>
                  <a:gd name="connsiteX5" fmla="*/ 88702 w 476078"/>
                  <a:gd name="connsiteY5" fmla="*/ 88954 h 476144"/>
                  <a:gd name="connsiteX6" fmla="*/ 315587 w 476078"/>
                  <a:gd name="connsiteY6" fmla="*/ 41805 h 476144"/>
                  <a:gd name="connsiteX7" fmla="*/ 333113 w 476078"/>
                  <a:gd name="connsiteY7" fmla="*/ 34185 h 476144"/>
                  <a:gd name="connsiteX8" fmla="*/ 325493 w 476078"/>
                  <a:gd name="connsiteY8" fmla="*/ 16659 h 476144"/>
                  <a:gd name="connsiteX9" fmla="*/ 69652 w 476078"/>
                  <a:gd name="connsiteY9" fmla="*/ 69808 h 476144"/>
                  <a:gd name="connsiteX10" fmla="*/ 69652 w 476078"/>
                  <a:gd name="connsiteY10" fmla="*/ 406517 h 476144"/>
                  <a:gd name="connsiteX11" fmla="*/ 237958 w 476078"/>
                  <a:gd name="connsiteY11" fmla="*/ 476145 h 476144"/>
                  <a:gd name="connsiteX12" fmla="*/ 406265 w 476078"/>
                  <a:gd name="connsiteY12" fmla="*/ 406517 h 476144"/>
                  <a:gd name="connsiteX13" fmla="*/ 458557 w 476078"/>
                  <a:gd name="connsiteY13" fmla="*/ 148580 h 47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078" h="476144">
                    <a:moveTo>
                      <a:pt x="458653" y="148675"/>
                    </a:moveTo>
                    <a:cubicBezTo>
                      <a:pt x="455890" y="141817"/>
                      <a:pt x="447985" y="138388"/>
                      <a:pt x="441127" y="141246"/>
                    </a:cubicBezTo>
                    <a:cubicBezTo>
                      <a:pt x="434268" y="144008"/>
                      <a:pt x="430935" y="151914"/>
                      <a:pt x="433697" y="158772"/>
                    </a:cubicBezTo>
                    <a:cubicBezTo>
                      <a:pt x="465701" y="237639"/>
                      <a:pt x="447413" y="327364"/>
                      <a:pt x="387310" y="387562"/>
                    </a:cubicBezTo>
                    <a:cubicBezTo>
                      <a:pt x="305015" y="469858"/>
                      <a:pt x="171093" y="469858"/>
                      <a:pt x="88702" y="387562"/>
                    </a:cubicBezTo>
                    <a:cubicBezTo>
                      <a:pt x="6405" y="305266"/>
                      <a:pt x="6405" y="171345"/>
                      <a:pt x="88702" y="88954"/>
                    </a:cubicBezTo>
                    <a:cubicBezTo>
                      <a:pt x="148233" y="29422"/>
                      <a:pt x="237291" y="10944"/>
                      <a:pt x="315587" y="41805"/>
                    </a:cubicBezTo>
                    <a:cubicBezTo>
                      <a:pt x="322445" y="44567"/>
                      <a:pt x="330351" y="41138"/>
                      <a:pt x="333113" y="34185"/>
                    </a:cubicBezTo>
                    <a:cubicBezTo>
                      <a:pt x="335875" y="27232"/>
                      <a:pt x="332447" y="19421"/>
                      <a:pt x="325493" y="16659"/>
                    </a:cubicBezTo>
                    <a:cubicBezTo>
                      <a:pt x="237101" y="-18203"/>
                      <a:pt x="136803" y="2657"/>
                      <a:pt x="69652" y="69808"/>
                    </a:cubicBezTo>
                    <a:cubicBezTo>
                      <a:pt x="-23217" y="162677"/>
                      <a:pt x="-23217" y="313648"/>
                      <a:pt x="69652" y="406517"/>
                    </a:cubicBezTo>
                    <a:cubicBezTo>
                      <a:pt x="116038" y="452904"/>
                      <a:pt x="176999" y="476145"/>
                      <a:pt x="237958" y="476145"/>
                    </a:cubicBezTo>
                    <a:cubicBezTo>
                      <a:pt x="298918" y="476145"/>
                      <a:pt x="359879" y="452904"/>
                      <a:pt x="406265" y="406517"/>
                    </a:cubicBezTo>
                    <a:cubicBezTo>
                      <a:pt x="474083" y="338699"/>
                      <a:pt x="494562" y="237448"/>
                      <a:pt x="458557" y="148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Forma Livre: Forma 40">
                <a:extLst>
                  <a:ext uri="{FF2B5EF4-FFF2-40B4-BE49-F238E27FC236}">
                    <a16:creationId xmlns:a16="http://schemas.microsoft.com/office/drawing/2014/main" id="{4FEF78BE-2451-8C58-6223-E942BADAA4E7}"/>
                  </a:ext>
                </a:extLst>
              </p:cNvPr>
              <p:cNvSpPr/>
              <p:nvPr/>
            </p:nvSpPr>
            <p:spPr>
              <a:xfrm>
                <a:off x="15662028" y="7424304"/>
                <a:ext cx="30623" cy="30622"/>
              </a:xfrm>
              <a:custGeom>
                <a:avLst/>
                <a:gdLst>
                  <a:gd name="connsiteX0" fmla="*/ 26123 w 30623"/>
                  <a:gd name="connsiteY0" fmla="*/ 26122 h 30622"/>
                  <a:gd name="connsiteX1" fmla="*/ 26123 w 30623"/>
                  <a:gd name="connsiteY1" fmla="*/ 4501 h 30622"/>
                  <a:gd name="connsiteX2" fmla="*/ 4501 w 30623"/>
                  <a:gd name="connsiteY2" fmla="*/ 4501 h 30622"/>
                  <a:gd name="connsiteX3" fmla="*/ 4501 w 30623"/>
                  <a:gd name="connsiteY3" fmla="*/ 26122 h 30622"/>
                  <a:gd name="connsiteX4" fmla="*/ 26123 w 30623"/>
                  <a:gd name="connsiteY4" fmla="*/ 26122 h 30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3" h="30622">
                    <a:moveTo>
                      <a:pt x="26123" y="26122"/>
                    </a:moveTo>
                    <a:cubicBezTo>
                      <a:pt x="32123" y="20122"/>
                      <a:pt x="32123" y="10501"/>
                      <a:pt x="26123" y="4501"/>
                    </a:cubicBezTo>
                    <a:cubicBezTo>
                      <a:pt x="20122" y="-1500"/>
                      <a:pt x="10501" y="-1500"/>
                      <a:pt x="4501" y="4501"/>
                    </a:cubicBezTo>
                    <a:cubicBezTo>
                      <a:pt x="-1500" y="10501"/>
                      <a:pt x="-1500" y="20122"/>
                      <a:pt x="4501" y="26122"/>
                    </a:cubicBezTo>
                    <a:cubicBezTo>
                      <a:pt x="10501" y="32123"/>
                      <a:pt x="20122" y="32123"/>
                      <a:pt x="26123" y="26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Forma Livre: Forma 41">
                <a:extLst>
                  <a:ext uri="{FF2B5EF4-FFF2-40B4-BE49-F238E27FC236}">
                    <a16:creationId xmlns:a16="http://schemas.microsoft.com/office/drawing/2014/main" id="{8146B153-1B0B-304F-6B6B-85FF6C15779B}"/>
                  </a:ext>
                </a:extLst>
              </p:cNvPr>
              <p:cNvSpPr/>
              <p:nvPr/>
            </p:nvSpPr>
            <p:spPr>
              <a:xfrm>
                <a:off x="15413830" y="7632830"/>
                <a:ext cx="41148" cy="41148"/>
              </a:xfrm>
              <a:custGeom>
                <a:avLst/>
                <a:gdLst>
                  <a:gd name="connsiteX0" fmla="*/ 20574 w 41148"/>
                  <a:gd name="connsiteY0" fmla="*/ 0 h 41148"/>
                  <a:gd name="connsiteX1" fmla="*/ 0 w 41148"/>
                  <a:gd name="connsiteY1" fmla="*/ 20574 h 41148"/>
                  <a:gd name="connsiteX2" fmla="*/ 20574 w 41148"/>
                  <a:gd name="connsiteY2" fmla="*/ 41148 h 41148"/>
                  <a:gd name="connsiteX3" fmla="*/ 41148 w 41148"/>
                  <a:gd name="connsiteY3" fmla="*/ 20574 h 41148"/>
                  <a:gd name="connsiteX4" fmla="*/ 20574 w 41148"/>
                  <a:gd name="connsiteY4" fmla="*/ 0 h 41148"/>
                  <a:gd name="connsiteX5" fmla="*/ 20574 w 41148"/>
                  <a:gd name="connsiteY5" fmla="*/ 32194 h 41148"/>
                  <a:gd name="connsiteX6" fmla="*/ 8954 w 41148"/>
                  <a:gd name="connsiteY6" fmla="*/ 20574 h 41148"/>
                  <a:gd name="connsiteX7" fmla="*/ 20574 w 41148"/>
                  <a:gd name="connsiteY7" fmla="*/ 8954 h 41148"/>
                  <a:gd name="connsiteX8" fmla="*/ 32195 w 41148"/>
                  <a:gd name="connsiteY8" fmla="*/ 20574 h 41148"/>
                  <a:gd name="connsiteX9" fmla="*/ 20574 w 41148"/>
                  <a:gd name="connsiteY9" fmla="*/ 32194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148" h="41148">
                    <a:moveTo>
                      <a:pt x="20574" y="0"/>
                    </a:moveTo>
                    <a:cubicBezTo>
                      <a:pt x="9239" y="0"/>
                      <a:pt x="0" y="9239"/>
                      <a:pt x="0" y="20574"/>
                    </a:cubicBezTo>
                    <a:cubicBezTo>
                      <a:pt x="0" y="31909"/>
                      <a:pt x="9239" y="41148"/>
                      <a:pt x="20574" y="41148"/>
                    </a:cubicBezTo>
                    <a:cubicBezTo>
                      <a:pt x="31909" y="41148"/>
                      <a:pt x="41148" y="31909"/>
                      <a:pt x="41148" y="20574"/>
                    </a:cubicBezTo>
                    <a:cubicBezTo>
                      <a:pt x="41148" y="9239"/>
                      <a:pt x="31909" y="0"/>
                      <a:pt x="20574" y="0"/>
                    </a:cubicBezTo>
                    <a:close/>
                    <a:moveTo>
                      <a:pt x="20574" y="32194"/>
                    </a:moveTo>
                    <a:cubicBezTo>
                      <a:pt x="14192" y="32194"/>
                      <a:pt x="8954" y="26956"/>
                      <a:pt x="8954" y="20574"/>
                    </a:cubicBezTo>
                    <a:cubicBezTo>
                      <a:pt x="8954" y="14192"/>
                      <a:pt x="14192" y="8954"/>
                      <a:pt x="20574" y="8954"/>
                    </a:cubicBezTo>
                    <a:cubicBezTo>
                      <a:pt x="26956" y="8954"/>
                      <a:pt x="32195" y="14192"/>
                      <a:pt x="32195" y="20574"/>
                    </a:cubicBezTo>
                    <a:cubicBezTo>
                      <a:pt x="32195" y="26956"/>
                      <a:pt x="26956" y="32194"/>
                      <a:pt x="20574" y="321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Forma Livre: Forma 42">
                <a:extLst>
                  <a:ext uri="{FF2B5EF4-FFF2-40B4-BE49-F238E27FC236}">
                    <a16:creationId xmlns:a16="http://schemas.microsoft.com/office/drawing/2014/main" id="{88B4C9CF-1F6D-40A6-B031-6D9B694673CD}"/>
                  </a:ext>
                </a:extLst>
              </p:cNvPr>
              <p:cNvSpPr/>
              <p:nvPr/>
            </p:nvSpPr>
            <p:spPr>
              <a:xfrm>
                <a:off x="15580803" y="7494527"/>
                <a:ext cx="41148" cy="41148"/>
              </a:xfrm>
              <a:custGeom>
                <a:avLst/>
                <a:gdLst>
                  <a:gd name="connsiteX0" fmla="*/ 0 w 41148"/>
                  <a:gd name="connsiteY0" fmla="*/ 20574 h 41148"/>
                  <a:gd name="connsiteX1" fmla="*/ 20574 w 41148"/>
                  <a:gd name="connsiteY1" fmla="*/ 41148 h 41148"/>
                  <a:gd name="connsiteX2" fmla="*/ 41148 w 41148"/>
                  <a:gd name="connsiteY2" fmla="*/ 20574 h 41148"/>
                  <a:gd name="connsiteX3" fmla="*/ 20574 w 41148"/>
                  <a:gd name="connsiteY3" fmla="*/ 0 h 41148"/>
                  <a:gd name="connsiteX4" fmla="*/ 0 w 41148"/>
                  <a:gd name="connsiteY4" fmla="*/ 20574 h 41148"/>
                  <a:gd name="connsiteX5" fmla="*/ 32195 w 41148"/>
                  <a:gd name="connsiteY5" fmla="*/ 20574 h 41148"/>
                  <a:gd name="connsiteX6" fmla="*/ 20574 w 41148"/>
                  <a:gd name="connsiteY6" fmla="*/ 32195 h 41148"/>
                  <a:gd name="connsiteX7" fmla="*/ 8954 w 41148"/>
                  <a:gd name="connsiteY7" fmla="*/ 20574 h 41148"/>
                  <a:gd name="connsiteX8" fmla="*/ 20574 w 41148"/>
                  <a:gd name="connsiteY8" fmla="*/ 8953 h 41148"/>
                  <a:gd name="connsiteX9" fmla="*/ 32195 w 41148"/>
                  <a:gd name="connsiteY9" fmla="*/ 20574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148" h="41148">
                    <a:moveTo>
                      <a:pt x="0" y="20574"/>
                    </a:moveTo>
                    <a:cubicBezTo>
                      <a:pt x="0" y="31909"/>
                      <a:pt x="9240" y="41148"/>
                      <a:pt x="20574" y="41148"/>
                    </a:cubicBezTo>
                    <a:cubicBezTo>
                      <a:pt x="31909" y="41148"/>
                      <a:pt x="41148" y="31909"/>
                      <a:pt x="41148" y="20574"/>
                    </a:cubicBezTo>
                    <a:cubicBezTo>
                      <a:pt x="41148" y="9239"/>
                      <a:pt x="31909" y="0"/>
                      <a:pt x="20574" y="0"/>
                    </a:cubicBezTo>
                    <a:cubicBezTo>
                      <a:pt x="9240" y="0"/>
                      <a:pt x="0" y="9239"/>
                      <a:pt x="0" y="20574"/>
                    </a:cubicBezTo>
                    <a:close/>
                    <a:moveTo>
                      <a:pt x="32195" y="20574"/>
                    </a:moveTo>
                    <a:cubicBezTo>
                      <a:pt x="32195" y="26956"/>
                      <a:pt x="26956" y="32195"/>
                      <a:pt x="20574" y="32195"/>
                    </a:cubicBezTo>
                    <a:cubicBezTo>
                      <a:pt x="14192" y="32195"/>
                      <a:pt x="8954" y="26956"/>
                      <a:pt x="8954" y="20574"/>
                    </a:cubicBezTo>
                    <a:cubicBezTo>
                      <a:pt x="8954" y="14192"/>
                      <a:pt x="14192" y="8953"/>
                      <a:pt x="20574" y="8953"/>
                    </a:cubicBezTo>
                    <a:cubicBezTo>
                      <a:pt x="26956" y="8953"/>
                      <a:pt x="32195" y="14192"/>
                      <a:pt x="32195" y="20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Forma Livre: Forma 43">
                <a:extLst>
                  <a:ext uri="{FF2B5EF4-FFF2-40B4-BE49-F238E27FC236}">
                    <a16:creationId xmlns:a16="http://schemas.microsoft.com/office/drawing/2014/main" id="{F8492F96-465C-7C3C-B5C8-470F180EF413}"/>
                  </a:ext>
                </a:extLst>
              </p:cNvPr>
              <p:cNvSpPr/>
              <p:nvPr/>
            </p:nvSpPr>
            <p:spPr>
              <a:xfrm>
                <a:off x="15384969" y="7464142"/>
                <a:ext cx="267842" cy="267843"/>
              </a:xfrm>
              <a:custGeom>
                <a:avLst/>
                <a:gdLst>
                  <a:gd name="connsiteX0" fmla="*/ 187357 w 267842"/>
                  <a:gd name="connsiteY0" fmla="*/ 11240 h 267843"/>
                  <a:gd name="connsiteX1" fmla="*/ 133921 w 267842"/>
                  <a:gd name="connsiteY1" fmla="*/ 0 h 267843"/>
                  <a:gd name="connsiteX2" fmla="*/ 15526 w 267842"/>
                  <a:gd name="connsiteY2" fmla="*/ 71628 h 267843"/>
                  <a:gd name="connsiteX3" fmla="*/ 15240 w 267842"/>
                  <a:gd name="connsiteY3" fmla="*/ 72104 h 267843"/>
                  <a:gd name="connsiteX4" fmla="*/ 0 w 267842"/>
                  <a:gd name="connsiteY4" fmla="*/ 133922 h 267843"/>
                  <a:gd name="connsiteX5" fmla="*/ 4667 w 267842"/>
                  <a:gd name="connsiteY5" fmla="*/ 168688 h 267843"/>
                  <a:gd name="connsiteX6" fmla="*/ 0 w 267842"/>
                  <a:gd name="connsiteY6" fmla="*/ 189262 h 267843"/>
                  <a:gd name="connsiteX7" fmla="*/ 11906 w 267842"/>
                  <a:gd name="connsiteY7" fmla="*/ 221171 h 267843"/>
                  <a:gd name="connsiteX8" fmla="*/ 45815 w 267842"/>
                  <a:gd name="connsiteY8" fmla="*/ 263557 h 267843"/>
                  <a:gd name="connsiteX9" fmla="*/ 49339 w 267842"/>
                  <a:gd name="connsiteY9" fmla="*/ 265271 h 267843"/>
                  <a:gd name="connsiteX10" fmla="*/ 52864 w 267842"/>
                  <a:gd name="connsiteY10" fmla="*/ 263557 h 267843"/>
                  <a:gd name="connsiteX11" fmla="*/ 64961 w 267842"/>
                  <a:gd name="connsiteY11" fmla="*/ 248507 h 267843"/>
                  <a:gd name="connsiteX12" fmla="*/ 133921 w 267842"/>
                  <a:gd name="connsiteY12" fmla="*/ 267843 h 267843"/>
                  <a:gd name="connsiteX13" fmla="*/ 242602 w 267842"/>
                  <a:gd name="connsiteY13" fmla="*/ 211931 h 267843"/>
                  <a:gd name="connsiteX14" fmla="*/ 243078 w 267842"/>
                  <a:gd name="connsiteY14" fmla="*/ 211265 h 267843"/>
                  <a:gd name="connsiteX15" fmla="*/ 267843 w 267842"/>
                  <a:gd name="connsiteY15" fmla="*/ 133922 h 267843"/>
                  <a:gd name="connsiteX16" fmla="*/ 256223 w 267842"/>
                  <a:gd name="connsiteY16" fmla="*/ 79534 h 267843"/>
                  <a:gd name="connsiteX17" fmla="*/ 265843 w 267842"/>
                  <a:gd name="connsiteY17" fmla="*/ 50959 h 267843"/>
                  <a:gd name="connsiteX18" fmla="*/ 216504 w 267842"/>
                  <a:gd name="connsiteY18" fmla="*/ 1619 h 267843"/>
                  <a:gd name="connsiteX19" fmla="*/ 187452 w 267842"/>
                  <a:gd name="connsiteY19" fmla="*/ 11335 h 267843"/>
                  <a:gd name="connsiteX20" fmla="*/ 91059 w 267842"/>
                  <a:gd name="connsiteY20" fmla="*/ 16764 h 267843"/>
                  <a:gd name="connsiteX21" fmla="*/ 129159 w 267842"/>
                  <a:gd name="connsiteY21" fmla="*/ 46482 h 267843"/>
                  <a:gd name="connsiteX22" fmla="*/ 135255 w 267842"/>
                  <a:gd name="connsiteY22" fmla="*/ 48863 h 267843"/>
                  <a:gd name="connsiteX23" fmla="*/ 127921 w 267842"/>
                  <a:gd name="connsiteY23" fmla="*/ 74009 h 267843"/>
                  <a:gd name="connsiteX24" fmla="*/ 103156 w 267842"/>
                  <a:gd name="connsiteY24" fmla="*/ 93536 h 267843"/>
                  <a:gd name="connsiteX25" fmla="*/ 100013 w 267842"/>
                  <a:gd name="connsiteY25" fmla="*/ 93536 h 267843"/>
                  <a:gd name="connsiteX26" fmla="*/ 82391 w 267842"/>
                  <a:gd name="connsiteY26" fmla="*/ 98679 h 267843"/>
                  <a:gd name="connsiteX27" fmla="*/ 79057 w 267842"/>
                  <a:gd name="connsiteY27" fmla="*/ 110014 h 267843"/>
                  <a:gd name="connsiteX28" fmla="*/ 80391 w 267842"/>
                  <a:gd name="connsiteY28" fmla="*/ 120206 h 267843"/>
                  <a:gd name="connsiteX29" fmla="*/ 24099 w 267842"/>
                  <a:gd name="connsiteY29" fmla="*/ 74486 h 267843"/>
                  <a:gd name="connsiteX30" fmla="*/ 91059 w 267842"/>
                  <a:gd name="connsiteY30" fmla="*/ 16764 h 267843"/>
                  <a:gd name="connsiteX31" fmla="*/ 152495 w 267842"/>
                  <a:gd name="connsiteY31" fmla="*/ 178594 h 267843"/>
                  <a:gd name="connsiteX32" fmla="*/ 152495 w 267842"/>
                  <a:gd name="connsiteY32" fmla="*/ 186785 h 267843"/>
                  <a:gd name="connsiteX33" fmla="*/ 151352 w 267842"/>
                  <a:gd name="connsiteY33" fmla="*/ 187071 h 267843"/>
                  <a:gd name="connsiteX34" fmla="*/ 146781 w 267842"/>
                  <a:gd name="connsiteY34" fmla="*/ 187357 h 267843"/>
                  <a:gd name="connsiteX35" fmla="*/ 136207 w 267842"/>
                  <a:gd name="connsiteY35" fmla="*/ 198882 h 267843"/>
                  <a:gd name="connsiteX36" fmla="*/ 130683 w 267842"/>
                  <a:gd name="connsiteY36" fmla="*/ 218027 h 267843"/>
                  <a:gd name="connsiteX37" fmla="*/ 103156 w 267842"/>
                  <a:gd name="connsiteY37" fmla="*/ 242887 h 267843"/>
                  <a:gd name="connsiteX38" fmla="*/ 101155 w 267842"/>
                  <a:gd name="connsiteY38" fmla="*/ 242887 h 267843"/>
                  <a:gd name="connsiteX39" fmla="*/ 98774 w 267842"/>
                  <a:gd name="connsiteY39" fmla="*/ 232601 h 267843"/>
                  <a:gd name="connsiteX40" fmla="*/ 94488 w 267842"/>
                  <a:gd name="connsiteY40" fmla="*/ 208788 h 267843"/>
                  <a:gd name="connsiteX41" fmla="*/ 98774 w 267842"/>
                  <a:gd name="connsiteY41" fmla="*/ 189357 h 267843"/>
                  <a:gd name="connsiteX42" fmla="*/ 75819 w 267842"/>
                  <a:gd name="connsiteY42" fmla="*/ 147828 h 267843"/>
                  <a:gd name="connsiteX43" fmla="*/ 90297 w 267842"/>
                  <a:gd name="connsiteY43" fmla="*/ 132493 h 267843"/>
                  <a:gd name="connsiteX44" fmla="*/ 119539 w 267842"/>
                  <a:gd name="connsiteY44" fmla="*/ 142685 h 267843"/>
                  <a:gd name="connsiteX45" fmla="*/ 140494 w 267842"/>
                  <a:gd name="connsiteY45" fmla="*/ 152781 h 267843"/>
                  <a:gd name="connsiteX46" fmla="*/ 152019 w 267842"/>
                  <a:gd name="connsiteY46" fmla="*/ 165926 h 267843"/>
                  <a:gd name="connsiteX47" fmla="*/ 152400 w 267842"/>
                  <a:gd name="connsiteY47" fmla="*/ 178784 h 267843"/>
                  <a:gd name="connsiteX48" fmla="*/ 18669 w 267842"/>
                  <a:gd name="connsiteY48" fmla="*/ 85820 h 267843"/>
                  <a:gd name="connsiteX49" fmla="*/ 77248 w 267842"/>
                  <a:gd name="connsiteY49" fmla="*/ 128778 h 267843"/>
                  <a:gd name="connsiteX50" fmla="*/ 67533 w 267842"/>
                  <a:gd name="connsiteY50" fmla="*/ 143447 h 267843"/>
                  <a:gd name="connsiteX51" fmla="*/ 49339 w 267842"/>
                  <a:gd name="connsiteY51" fmla="*/ 139922 h 267843"/>
                  <a:gd name="connsiteX52" fmla="*/ 11525 w 267842"/>
                  <a:gd name="connsiteY52" fmla="*/ 157925 h 267843"/>
                  <a:gd name="connsiteX53" fmla="*/ 8954 w 267842"/>
                  <a:gd name="connsiteY53" fmla="*/ 133922 h 267843"/>
                  <a:gd name="connsiteX54" fmla="*/ 18574 w 267842"/>
                  <a:gd name="connsiteY54" fmla="*/ 85820 h 267843"/>
                  <a:gd name="connsiteX55" fmla="*/ 49435 w 267842"/>
                  <a:gd name="connsiteY55" fmla="*/ 253556 h 267843"/>
                  <a:gd name="connsiteX56" fmla="*/ 18955 w 267842"/>
                  <a:gd name="connsiteY56" fmla="*/ 215456 h 267843"/>
                  <a:gd name="connsiteX57" fmla="*/ 9049 w 267842"/>
                  <a:gd name="connsiteY57" fmla="*/ 189357 h 267843"/>
                  <a:gd name="connsiteX58" fmla="*/ 49435 w 267842"/>
                  <a:gd name="connsiteY58" fmla="*/ 148971 h 267843"/>
                  <a:gd name="connsiteX59" fmla="*/ 89821 w 267842"/>
                  <a:gd name="connsiteY59" fmla="*/ 189357 h 267843"/>
                  <a:gd name="connsiteX60" fmla="*/ 79820 w 267842"/>
                  <a:gd name="connsiteY60" fmla="*/ 215646 h 267843"/>
                  <a:gd name="connsiteX61" fmla="*/ 49435 w 267842"/>
                  <a:gd name="connsiteY61" fmla="*/ 253651 h 267843"/>
                  <a:gd name="connsiteX62" fmla="*/ 133921 w 267842"/>
                  <a:gd name="connsiteY62" fmla="*/ 258890 h 267843"/>
                  <a:gd name="connsiteX63" fmla="*/ 70676 w 267842"/>
                  <a:gd name="connsiteY63" fmla="*/ 241364 h 267843"/>
                  <a:gd name="connsiteX64" fmla="*/ 86773 w 267842"/>
                  <a:gd name="connsiteY64" fmla="*/ 221266 h 267843"/>
                  <a:gd name="connsiteX65" fmla="*/ 88582 w 267842"/>
                  <a:gd name="connsiteY65" fmla="*/ 218694 h 267843"/>
                  <a:gd name="connsiteX66" fmla="*/ 89726 w 267842"/>
                  <a:gd name="connsiteY66" fmla="*/ 232505 h 267843"/>
                  <a:gd name="connsiteX67" fmla="*/ 95726 w 267842"/>
                  <a:gd name="connsiteY67" fmla="*/ 250031 h 267843"/>
                  <a:gd name="connsiteX68" fmla="*/ 101822 w 267842"/>
                  <a:gd name="connsiteY68" fmla="*/ 252032 h 267843"/>
                  <a:gd name="connsiteX69" fmla="*/ 105633 w 267842"/>
                  <a:gd name="connsiteY69" fmla="*/ 251460 h 267843"/>
                  <a:gd name="connsiteX70" fmla="*/ 137160 w 267842"/>
                  <a:gd name="connsiteY70" fmla="*/ 224123 h 267843"/>
                  <a:gd name="connsiteX71" fmla="*/ 145161 w 267842"/>
                  <a:gd name="connsiteY71" fmla="*/ 198787 h 267843"/>
                  <a:gd name="connsiteX72" fmla="*/ 145161 w 267842"/>
                  <a:gd name="connsiteY72" fmla="*/ 196310 h 267843"/>
                  <a:gd name="connsiteX73" fmla="*/ 146971 w 267842"/>
                  <a:gd name="connsiteY73" fmla="*/ 196310 h 267843"/>
                  <a:gd name="connsiteX74" fmla="*/ 152210 w 267842"/>
                  <a:gd name="connsiteY74" fmla="*/ 195929 h 267843"/>
                  <a:gd name="connsiteX75" fmla="*/ 161354 w 267842"/>
                  <a:gd name="connsiteY75" fmla="*/ 177737 h 267843"/>
                  <a:gd name="connsiteX76" fmla="*/ 160973 w 267842"/>
                  <a:gd name="connsiteY76" fmla="*/ 166307 h 267843"/>
                  <a:gd name="connsiteX77" fmla="*/ 142685 w 267842"/>
                  <a:gd name="connsiteY77" fmla="*/ 143828 h 267843"/>
                  <a:gd name="connsiteX78" fmla="*/ 124778 w 267842"/>
                  <a:gd name="connsiteY78" fmla="*/ 135160 h 267843"/>
                  <a:gd name="connsiteX79" fmla="*/ 89916 w 267842"/>
                  <a:gd name="connsiteY79" fmla="*/ 123349 h 267843"/>
                  <a:gd name="connsiteX80" fmla="*/ 89535 w 267842"/>
                  <a:gd name="connsiteY80" fmla="*/ 120110 h 267843"/>
                  <a:gd name="connsiteX81" fmla="*/ 88011 w 267842"/>
                  <a:gd name="connsiteY81" fmla="*/ 109252 h 267843"/>
                  <a:gd name="connsiteX82" fmla="*/ 89059 w 267842"/>
                  <a:gd name="connsiteY82" fmla="*/ 104680 h 267843"/>
                  <a:gd name="connsiteX83" fmla="*/ 100108 w 267842"/>
                  <a:gd name="connsiteY83" fmla="*/ 102394 h 267843"/>
                  <a:gd name="connsiteX84" fmla="*/ 104204 w 267842"/>
                  <a:gd name="connsiteY84" fmla="*/ 102203 h 267843"/>
                  <a:gd name="connsiteX85" fmla="*/ 135160 w 267842"/>
                  <a:gd name="connsiteY85" fmla="*/ 78962 h 267843"/>
                  <a:gd name="connsiteX86" fmla="*/ 142399 w 267842"/>
                  <a:gd name="connsiteY86" fmla="*/ 43244 h 267843"/>
                  <a:gd name="connsiteX87" fmla="*/ 132302 w 267842"/>
                  <a:gd name="connsiteY87" fmla="*/ 37910 h 267843"/>
                  <a:gd name="connsiteX88" fmla="*/ 99536 w 267842"/>
                  <a:gd name="connsiteY88" fmla="*/ 13716 h 267843"/>
                  <a:gd name="connsiteX89" fmla="*/ 133826 w 267842"/>
                  <a:gd name="connsiteY89" fmla="*/ 8858 h 267843"/>
                  <a:gd name="connsiteX90" fmla="*/ 179832 w 267842"/>
                  <a:gd name="connsiteY90" fmla="*/ 17812 h 267843"/>
                  <a:gd name="connsiteX91" fmla="*/ 166974 w 267842"/>
                  <a:gd name="connsiteY91" fmla="*/ 50768 h 267843"/>
                  <a:gd name="connsiteX92" fmla="*/ 173070 w 267842"/>
                  <a:gd name="connsiteY92" fmla="*/ 73914 h 267843"/>
                  <a:gd name="connsiteX93" fmla="*/ 152019 w 267842"/>
                  <a:gd name="connsiteY93" fmla="*/ 109347 h 267843"/>
                  <a:gd name="connsiteX94" fmla="*/ 178975 w 267842"/>
                  <a:gd name="connsiteY94" fmla="*/ 138208 h 267843"/>
                  <a:gd name="connsiteX95" fmla="*/ 198120 w 267842"/>
                  <a:gd name="connsiteY95" fmla="*/ 165068 h 267843"/>
                  <a:gd name="connsiteX96" fmla="*/ 212503 w 267842"/>
                  <a:gd name="connsiteY96" fmla="*/ 205454 h 267843"/>
                  <a:gd name="connsiteX97" fmla="*/ 230029 w 267842"/>
                  <a:gd name="connsiteY97" fmla="*/ 213265 h 267843"/>
                  <a:gd name="connsiteX98" fmla="*/ 133826 w 267842"/>
                  <a:gd name="connsiteY98" fmla="*/ 258604 h 267843"/>
                  <a:gd name="connsiteX99" fmla="*/ 258889 w 267842"/>
                  <a:gd name="connsiteY99" fmla="*/ 133922 h 267843"/>
                  <a:gd name="connsiteX100" fmla="*/ 236792 w 267842"/>
                  <a:gd name="connsiteY100" fmla="*/ 204787 h 267843"/>
                  <a:gd name="connsiteX101" fmla="*/ 217647 w 267842"/>
                  <a:gd name="connsiteY101" fmla="*/ 198215 h 267843"/>
                  <a:gd name="connsiteX102" fmla="*/ 207264 w 267842"/>
                  <a:gd name="connsiteY102" fmla="*/ 165449 h 267843"/>
                  <a:gd name="connsiteX103" fmla="*/ 179547 w 267842"/>
                  <a:gd name="connsiteY103" fmla="*/ 129445 h 267843"/>
                  <a:gd name="connsiteX104" fmla="*/ 161163 w 267842"/>
                  <a:gd name="connsiteY104" fmla="*/ 109347 h 267843"/>
                  <a:gd name="connsiteX105" fmla="*/ 178308 w 267842"/>
                  <a:gd name="connsiteY105" fmla="*/ 81820 h 267843"/>
                  <a:gd name="connsiteX106" fmla="*/ 179070 w 267842"/>
                  <a:gd name="connsiteY106" fmla="*/ 82868 h 267843"/>
                  <a:gd name="connsiteX107" fmla="*/ 212979 w 267842"/>
                  <a:gd name="connsiteY107" fmla="*/ 125254 h 267843"/>
                  <a:gd name="connsiteX108" fmla="*/ 216504 w 267842"/>
                  <a:gd name="connsiteY108" fmla="*/ 126968 h 267843"/>
                  <a:gd name="connsiteX109" fmla="*/ 220028 w 267842"/>
                  <a:gd name="connsiteY109" fmla="*/ 125254 h 267843"/>
                  <a:gd name="connsiteX110" fmla="*/ 249936 w 267842"/>
                  <a:gd name="connsiteY110" fmla="*/ 87916 h 267843"/>
                  <a:gd name="connsiteX111" fmla="*/ 258889 w 267842"/>
                  <a:gd name="connsiteY111" fmla="*/ 134017 h 267843"/>
                  <a:gd name="connsiteX112" fmla="*/ 256794 w 267842"/>
                  <a:gd name="connsiteY112" fmla="*/ 50959 h 267843"/>
                  <a:gd name="connsiteX113" fmla="*/ 246793 w 267842"/>
                  <a:gd name="connsiteY113" fmla="*/ 77248 h 267843"/>
                  <a:gd name="connsiteX114" fmla="*/ 216313 w 267842"/>
                  <a:gd name="connsiteY114" fmla="*/ 115253 h 267843"/>
                  <a:gd name="connsiteX115" fmla="*/ 185833 w 267842"/>
                  <a:gd name="connsiteY115" fmla="*/ 77153 h 267843"/>
                  <a:gd name="connsiteX116" fmla="*/ 175927 w 267842"/>
                  <a:gd name="connsiteY116" fmla="*/ 51054 h 267843"/>
                  <a:gd name="connsiteX117" fmla="*/ 216313 w 267842"/>
                  <a:gd name="connsiteY117" fmla="*/ 10668 h 267843"/>
                  <a:gd name="connsiteX118" fmla="*/ 256699 w 267842"/>
                  <a:gd name="connsiteY118" fmla="*/ 51054 h 267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67842" h="267843">
                    <a:moveTo>
                      <a:pt x="187357" y="11240"/>
                    </a:moveTo>
                    <a:cubicBezTo>
                      <a:pt x="170498" y="3905"/>
                      <a:pt x="152495" y="0"/>
                      <a:pt x="133921" y="0"/>
                    </a:cubicBezTo>
                    <a:cubicBezTo>
                      <a:pt x="82582" y="0"/>
                      <a:pt x="38005" y="29051"/>
                      <a:pt x="15526" y="71628"/>
                    </a:cubicBezTo>
                    <a:cubicBezTo>
                      <a:pt x="15430" y="71819"/>
                      <a:pt x="15336" y="71914"/>
                      <a:pt x="15240" y="72104"/>
                    </a:cubicBezTo>
                    <a:cubicBezTo>
                      <a:pt x="5525" y="90583"/>
                      <a:pt x="0" y="111633"/>
                      <a:pt x="0" y="133922"/>
                    </a:cubicBezTo>
                    <a:cubicBezTo>
                      <a:pt x="0" y="145733"/>
                      <a:pt x="1620" y="157353"/>
                      <a:pt x="4667" y="168688"/>
                    </a:cubicBezTo>
                    <a:cubicBezTo>
                      <a:pt x="1714" y="174974"/>
                      <a:pt x="0" y="181928"/>
                      <a:pt x="0" y="189262"/>
                    </a:cubicBezTo>
                    <a:cubicBezTo>
                      <a:pt x="0" y="200882"/>
                      <a:pt x="4286" y="212217"/>
                      <a:pt x="11906" y="221171"/>
                    </a:cubicBezTo>
                    <a:lnTo>
                      <a:pt x="45815" y="263557"/>
                    </a:lnTo>
                    <a:cubicBezTo>
                      <a:pt x="46673" y="264605"/>
                      <a:pt x="48006" y="265271"/>
                      <a:pt x="49339" y="265271"/>
                    </a:cubicBezTo>
                    <a:cubicBezTo>
                      <a:pt x="50673" y="265271"/>
                      <a:pt x="52007" y="264605"/>
                      <a:pt x="52864" y="263557"/>
                    </a:cubicBezTo>
                    <a:lnTo>
                      <a:pt x="64961" y="248507"/>
                    </a:lnTo>
                    <a:cubicBezTo>
                      <a:pt x="85725" y="261080"/>
                      <a:pt x="109442" y="267843"/>
                      <a:pt x="133921" y="267843"/>
                    </a:cubicBezTo>
                    <a:cubicBezTo>
                      <a:pt x="178689" y="267843"/>
                      <a:pt x="218218" y="245745"/>
                      <a:pt x="242602" y="211931"/>
                    </a:cubicBezTo>
                    <a:cubicBezTo>
                      <a:pt x="242792" y="211741"/>
                      <a:pt x="242888" y="211550"/>
                      <a:pt x="243078" y="211265"/>
                    </a:cubicBezTo>
                    <a:cubicBezTo>
                      <a:pt x="258604" y="189357"/>
                      <a:pt x="267843" y="162782"/>
                      <a:pt x="267843" y="133922"/>
                    </a:cubicBezTo>
                    <a:cubicBezTo>
                      <a:pt x="267843" y="114967"/>
                      <a:pt x="263843" y="96679"/>
                      <a:pt x="256223" y="79534"/>
                    </a:cubicBezTo>
                    <a:cubicBezTo>
                      <a:pt x="262319" y="71057"/>
                      <a:pt x="265843" y="61151"/>
                      <a:pt x="265843" y="50959"/>
                    </a:cubicBezTo>
                    <a:cubicBezTo>
                      <a:pt x="265843" y="23717"/>
                      <a:pt x="243650" y="1619"/>
                      <a:pt x="216504" y="1619"/>
                    </a:cubicBezTo>
                    <a:cubicBezTo>
                      <a:pt x="205645" y="1619"/>
                      <a:pt x="195644" y="5334"/>
                      <a:pt x="187452" y="11335"/>
                    </a:cubicBezTo>
                    <a:close/>
                    <a:moveTo>
                      <a:pt x="91059" y="16764"/>
                    </a:moveTo>
                    <a:cubicBezTo>
                      <a:pt x="96298" y="33623"/>
                      <a:pt x="117253" y="41910"/>
                      <a:pt x="129159" y="46482"/>
                    </a:cubicBezTo>
                    <a:cubicBezTo>
                      <a:pt x="131731" y="47530"/>
                      <a:pt x="134970" y="48768"/>
                      <a:pt x="135255" y="48863"/>
                    </a:cubicBezTo>
                    <a:cubicBezTo>
                      <a:pt x="136684" y="50768"/>
                      <a:pt x="138399" y="59436"/>
                      <a:pt x="127921" y="74009"/>
                    </a:cubicBezTo>
                    <a:cubicBezTo>
                      <a:pt x="115158" y="91726"/>
                      <a:pt x="104394" y="93440"/>
                      <a:pt x="103156" y="93536"/>
                    </a:cubicBezTo>
                    <a:cubicBezTo>
                      <a:pt x="102394" y="93536"/>
                      <a:pt x="101251" y="93536"/>
                      <a:pt x="100013" y="93536"/>
                    </a:cubicBezTo>
                    <a:cubicBezTo>
                      <a:pt x="94869" y="93536"/>
                      <a:pt x="87059" y="93536"/>
                      <a:pt x="82391" y="98679"/>
                    </a:cubicBezTo>
                    <a:cubicBezTo>
                      <a:pt x="79820" y="101537"/>
                      <a:pt x="78677" y="105347"/>
                      <a:pt x="79057" y="110014"/>
                    </a:cubicBezTo>
                    <a:cubicBezTo>
                      <a:pt x="79439" y="114490"/>
                      <a:pt x="79915" y="117824"/>
                      <a:pt x="80391" y="120206"/>
                    </a:cubicBezTo>
                    <a:cubicBezTo>
                      <a:pt x="69438" y="117824"/>
                      <a:pt x="33242" y="107347"/>
                      <a:pt x="24099" y="74486"/>
                    </a:cubicBezTo>
                    <a:cubicBezTo>
                      <a:pt x="38576" y="47911"/>
                      <a:pt x="62389" y="27242"/>
                      <a:pt x="91059" y="16764"/>
                    </a:cubicBezTo>
                    <a:close/>
                    <a:moveTo>
                      <a:pt x="152495" y="178594"/>
                    </a:moveTo>
                    <a:cubicBezTo>
                      <a:pt x="152781" y="181547"/>
                      <a:pt x="153162" y="185928"/>
                      <a:pt x="152495" y="186785"/>
                    </a:cubicBezTo>
                    <a:cubicBezTo>
                      <a:pt x="152495" y="186785"/>
                      <a:pt x="152210" y="186976"/>
                      <a:pt x="151352" y="187071"/>
                    </a:cubicBezTo>
                    <a:cubicBezTo>
                      <a:pt x="149543" y="187262"/>
                      <a:pt x="148019" y="187357"/>
                      <a:pt x="146781" y="187357"/>
                    </a:cubicBezTo>
                    <a:cubicBezTo>
                      <a:pt x="139637" y="187643"/>
                      <a:pt x="136207" y="189452"/>
                      <a:pt x="136207" y="198882"/>
                    </a:cubicBezTo>
                    <a:cubicBezTo>
                      <a:pt x="136207" y="207550"/>
                      <a:pt x="135350" y="213170"/>
                      <a:pt x="130683" y="218027"/>
                    </a:cubicBezTo>
                    <a:cubicBezTo>
                      <a:pt x="115729" y="233934"/>
                      <a:pt x="105918" y="242030"/>
                      <a:pt x="103156" y="242887"/>
                    </a:cubicBezTo>
                    <a:cubicBezTo>
                      <a:pt x="101727" y="243364"/>
                      <a:pt x="101346" y="242983"/>
                      <a:pt x="101155" y="242887"/>
                    </a:cubicBezTo>
                    <a:cubicBezTo>
                      <a:pt x="100013" y="242030"/>
                      <a:pt x="98774" y="238887"/>
                      <a:pt x="98774" y="232601"/>
                    </a:cubicBezTo>
                    <a:cubicBezTo>
                      <a:pt x="98774" y="218884"/>
                      <a:pt x="96584" y="212122"/>
                      <a:pt x="94488" y="208788"/>
                    </a:cubicBezTo>
                    <a:cubicBezTo>
                      <a:pt x="97155" y="202692"/>
                      <a:pt x="98774" y="196120"/>
                      <a:pt x="98774" y="189357"/>
                    </a:cubicBezTo>
                    <a:cubicBezTo>
                      <a:pt x="98774" y="171831"/>
                      <a:pt x="89631" y="156591"/>
                      <a:pt x="75819" y="147828"/>
                    </a:cubicBezTo>
                    <a:cubicBezTo>
                      <a:pt x="77153" y="141351"/>
                      <a:pt x="83154" y="132874"/>
                      <a:pt x="90297" y="132493"/>
                    </a:cubicBezTo>
                    <a:cubicBezTo>
                      <a:pt x="99536" y="132017"/>
                      <a:pt x="112109" y="137351"/>
                      <a:pt x="119539" y="142685"/>
                    </a:cubicBezTo>
                    <a:cubicBezTo>
                      <a:pt x="128588" y="149162"/>
                      <a:pt x="136493" y="151829"/>
                      <a:pt x="140494" y="152781"/>
                    </a:cubicBezTo>
                    <a:cubicBezTo>
                      <a:pt x="146685" y="154305"/>
                      <a:pt x="152686" y="156591"/>
                      <a:pt x="152019" y="165926"/>
                    </a:cubicBezTo>
                    <a:cubicBezTo>
                      <a:pt x="151733" y="170688"/>
                      <a:pt x="152019" y="175165"/>
                      <a:pt x="152400" y="178784"/>
                    </a:cubicBezTo>
                    <a:close/>
                    <a:moveTo>
                      <a:pt x="18669" y="85820"/>
                    </a:moveTo>
                    <a:cubicBezTo>
                      <a:pt x="31623" y="114110"/>
                      <a:pt x="63151" y="125635"/>
                      <a:pt x="77248" y="128778"/>
                    </a:cubicBezTo>
                    <a:cubicBezTo>
                      <a:pt x="72580" y="132779"/>
                      <a:pt x="69247" y="138208"/>
                      <a:pt x="67533" y="143447"/>
                    </a:cubicBezTo>
                    <a:cubicBezTo>
                      <a:pt x="61913" y="141161"/>
                      <a:pt x="55817" y="139922"/>
                      <a:pt x="49339" y="139922"/>
                    </a:cubicBezTo>
                    <a:cubicBezTo>
                      <a:pt x="34100" y="139922"/>
                      <a:pt x="20574" y="147066"/>
                      <a:pt x="11525" y="157925"/>
                    </a:cubicBezTo>
                    <a:cubicBezTo>
                      <a:pt x="10001" y="150019"/>
                      <a:pt x="8954" y="142113"/>
                      <a:pt x="8954" y="133922"/>
                    </a:cubicBezTo>
                    <a:cubicBezTo>
                      <a:pt x="8954" y="116872"/>
                      <a:pt x="12382" y="100679"/>
                      <a:pt x="18574" y="85820"/>
                    </a:cubicBezTo>
                    <a:close/>
                    <a:moveTo>
                      <a:pt x="49435" y="253556"/>
                    </a:moveTo>
                    <a:lnTo>
                      <a:pt x="18955" y="215456"/>
                    </a:lnTo>
                    <a:cubicBezTo>
                      <a:pt x="12478" y="207931"/>
                      <a:pt x="9049" y="198882"/>
                      <a:pt x="9049" y="189357"/>
                    </a:cubicBezTo>
                    <a:cubicBezTo>
                      <a:pt x="9049" y="167069"/>
                      <a:pt x="27147" y="148971"/>
                      <a:pt x="49435" y="148971"/>
                    </a:cubicBezTo>
                    <a:cubicBezTo>
                      <a:pt x="71724" y="148971"/>
                      <a:pt x="89821" y="167069"/>
                      <a:pt x="89821" y="189357"/>
                    </a:cubicBezTo>
                    <a:cubicBezTo>
                      <a:pt x="89821" y="198977"/>
                      <a:pt x="86392" y="208026"/>
                      <a:pt x="79820" y="215646"/>
                    </a:cubicBezTo>
                    <a:lnTo>
                      <a:pt x="49435" y="253651"/>
                    </a:lnTo>
                    <a:close/>
                    <a:moveTo>
                      <a:pt x="133921" y="258890"/>
                    </a:moveTo>
                    <a:cubicBezTo>
                      <a:pt x="111443" y="258890"/>
                      <a:pt x="89821" y="252698"/>
                      <a:pt x="70676" y="241364"/>
                    </a:cubicBezTo>
                    <a:lnTo>
                      <a:pt x="86773" y="221266"/>
                    </a:lnTo>
                    <a:cubicBezTo>
                      <a:pt x="87439" y="220409"/>
                      <a:pt x="88011" y="219551"/>
                      <a:pt x="88582" y="218694"/>
                    </a:cubicBezTo>
                    <a:cubicBezTo>
                      <a:pt x="89249" y="221742"/>
                      <a:pt x="89726" y="226124"/>
                      <a:pt x="89726" y="232505"/>
                    </a:cubicBezTo>
                    <a:cubicBezTo>
                      <a:pt x="89726" y="241173"/>
                      <a:pt x="91726" y="247079"/>
                      <a:pt x="95726" y="250031"/>
                    </a:cubicBezTo>
                    <a:cubicBezTo>
                      <a:pt x="97060" y="251079"/>
                      <a:pt x="99156" y="252032"/>
                      <a:pt x="101822" y="252032"/>
                    </a:cubicBezTo>
                    <a:cubicBezTo>
                      <a:pt x="102965" y="252032"/>
                      <a:pt x="104204" y="251841"/>
                      <a:pt x="105633" y="251460"/>
                    </a:cubicBezTo>
                    <a:cubicBezTo>
                      <a:pt x="112300" y="249460"/>
                      <a:pt x="126492" y="235553"/>
                      <a:pt x="137160" y="224123"/>
                    </a:cubicBezTo>
                    <a:cubicBezTo>
                      <a:pt x="144495" y="216313"/>
                      <a:pt x="145161" y="207359"/>
                      <a:pt x="145161" y="198787"/>
                    </a:cubicBezTo>
                    <a:cubicBezTo>
                      <a:pt x="145161" y="197644"/>
                      <a:pt x="145161" y="196882"/>
                      <a:pt x="145161" y="196310"/>
                    </a:cubicBezTo>
                    <a:cubicBezTo>
                      <a:pt x="145732" y="196310"/>
                      <a:pt x="146399" y="196310"/>
                      <a:pt x="146971" y="196310"/>
                    </a:cubicBezTo>
                    <a:cubicBezTo>
                      <a:pt x="148400" y="196310"/>
                      <a:pt x="150114" y="196215"/>
                      <a:pt x="152210" y="195929"/>
                    </a:cubicBezTo>
                    <a:cubicBezTo>
                      <a:pt x="162878" y="194786"/>
                      <a:pt x="162020" y="184976"/>
                      <a:pt x="161354" y="177737"/>
                    </a:cubicBezTo>
                    <a:cubicBezTo>
                      <a:pt x="161068" y="174308"/>
                      <a:pt x="160687" y="170402"/>
                      <a:pt x="160973" y="166307"/>
                    </a:cubicBezTo>
                    <a:cubicBezTo>
                      <a:pt x="162116" y="148685"/>
                      <a:pt x="147447" y="145066"/>
                      <a:pt x="142685" y="143828"/>
                    </a:cubicBezTo>
                    <a:cubicBezTo>
                      <a:pt x="139351" y="142970"/>
                      <a:pt x="132683" y="140780"/>
                      <a:pt x="124778" y="135160"/>
                    </a:cubicBezTo>
                    <a:cubicBezTo>
                      <a:pt x="117634" y="130016"/>
                      <a:pt x="102394" y="122587"/>
                      <a:pt x="89916" y="123349"/>
                    </a:cubicBezTo>
                    <a:cubicBezTo>
                      <a:pt x="89916" y="122301"/>
                      <a:pt x="89726" y="121349"/>
                      <a:pt x="89535" y="120110"/>
                    </a:cubicBezTo>
                    <a:cubicBezTo>
                      <a:pt x="89059" y="117920"/>
                      <a:pt x="88488" y="114490"/>
                      <a:pt x="88011" y="109252"/>
                    </a:cubicBezTo>
                    <a:cubicBezTo>
                      <a:pt x="87821" y="107156"/>
                      <a:pt x="88202" y="105632"/>
                      <a:pt x="89059" y="104680"/>
                    </a:cubicBezTo>
                    <a:cubicBezTo>
                      <a:pt x="91059" y="102489"/>
                      <a:pt x="96488" y="102489"/>
                      <a:pt x="100108" y="102394"/>
                    </a:cubicBezTo>
                    <a:cubicBezTo>
                      <a:pt x="101727" y="102394"/>
                      <a:pt x="103156" y="102394"/>
                      <a:pt x="104204" y="102203"/>
                    </a:cubicBezTo>
                    <a:cubicBezTo>
                      <a:pt x="107823" y="101727"/>
                      <a:pt x="120872" y="98870"/>
                      <a:pt x="135160" y="78962"/>
                    </a:cubicBezTo>
                    <a:cubicBezTo>
                      <a:pt x="147447" y="61913"/>
                      <a:pt x="146685" y="49054"/>
                      <a:pt x="142399" y="43244"/>
                    </a:cubicBezTo>
                    <a:cubicBezTo>
                      <a:pt x="140970" y="41339"/>
                      <a:pt x="138399" y="40291"/>
                      <a:pt x="132302" y="37910"/>
                    </a:cubicBezTo>
                    <a:cubicBezTo>
                      <a:pt x="121920" y="33909"/>
                      <a:pt x="103537" y="26575"/>
                      <a:pt x="99536" y="13716"/>
                    </a:cubicBezTo>
                    <a:cubicBezTo>
                      <a:pt x="110490" y="10573"/>
                      <a:pt x="121920" y="8858"/>
                      <a:pt x="133826" y="8858"/>
                    </a:cubicBezTo>
                    <a:cubicBezTo>
                      <a:pt x="149829" y="8858"/>
                      <a:pt x="165164" y="12002"/>
                      <a:pt x="179832" y="17812"/>
                    </a:cubicBezTo>
                    <a:cubicBezTo>
                      <a:pt x="171926" y="26575"/>
                      <a:pt x="166974" y="38100"/>
                      <a:pt x="166974" y="50768"/>
                    </a:cubicBezTo>
                    <a:cubicBezTo>
                      <a:pt x="166974" y="58865"/>
                      <a:pt x="169164" y="66770"/>
                      <a:pt x="173070" y="73914"/>
                    </a:cubicBezTo>
                    <a:cubicBezTo>
                      <a:pt x="161830" y="78391"/>
                      <a:pt x="151352" y="86392"/>
                      <a:pt x="152019" y="109347"/>
                    </a:cubicBezTo>
                    <a:cubicBezTo>
                      <a:pt x="152495" y="126683"/>
                      <a:pt x="161354" y="136303"/>
                      <a:pt x="178975" y="138208"/>
                    </a:cubicBezTo>
                    <a:cubicBezTo>
                      <a:pt x="181642" y="138494"/>
                      <a:pt x="198406" y="147828"/>
                      <a:pt x="198120" y="165068"/>
                    </a:cubicBezTo>
                    <a:cubicBezTo>
                      <a:pt x="197739" y="186690"/>
                      <a:pt x="201930" y="198406"/>
                      <a:pt x="212503" y="205454"/>
                    </a:cubicBezTo>
                    <a:cubicBezTo>
                      <a:pt x="219170" y="209931"/>
                      <a:pt x="224695" y="212408"/>
                      <a:pt x="230029" y="213265"/>
                    </a:cubicBezTo>
                    <a:cubicBezTo>
                      <a:pt x="207073" y="240887"/>
                      <a:pt x="172498" y="258604"/>
                      <a:pt x="133826" y="258604"/>
                    </a:cubicBezTo>
                    <a:close/>
                    <a:moveTo>
                      <a:pt x="258889" y="133922"/>
                    </a:moveTo>
                    <a:cubicBezTo>
                      <a:pt x="258889" y="160211"/>
                      <a:pt x="250698" y="184595"/>
                      <a:pt x="236792" y="204787"/>
                    </a:cubicBezTo>
                    <a:cubicBezTo>
                      <a:pt x="230981" y="205359"/>
                      <a:pt x="225552" y="203549"/>
                      <a:pt x="217647" y="198215"/>
                    </a:cubicBezTo>
                    <a:cubicBezTo>
                      <a:pt x="209836" y="192977"/>
                      <a:pt x="206979" y="183833"/>
                      <a:pt x="207264" y="165449"/>
                    </a:cubicBezTo>
                    <a:cubicBezTo>
                      <a:pt x="207645" y="144113"/>
                      <a:pt x="188119" y="130397"/>
                      <a:pt x="179547" y="129445"/>
                    </a:cubicBezTo>
                    <a:cubicBezTo>
                      <a:pt x="173736" y="128778"/>
                      <a:pt x="161640" y="127540"/>
                      <a:pt x="161163" y="109347"/>
                    </a:cubicBezTo>
                    <a:cubicBezTo>
                      <a:pt x="160592" y="90678"/>
                      <a:pt x="167830" y="85535"/>
                      <a:pt x="178308" y="81820"/>
                    </a:cubicBezTo>
                    <a:cubicBezTo>
                      <a:pt x="178594" y="82106"/>
                      <a:pt x="178784" y="82487"/>
                      <a:pt x="179070" y="82868"/>
                    </a:cubicBezTo>
                    <a:lnTo>
                      <a:pt x="212979" y="125254"/>
                    </a:lnTo>
                    <a:cubicBezTo>
                      <a:pt x="213836" y="126302"/>
                      <a:pt x="215170" y="126968"/>
                      <a:pt x="216504" y="126968"/>
                    </a:cubicBezTo>
                    <a:cubicBezTo>
                      <a:pt x="217837" y="126968"/>
                      <a:pt x="219170" y="126302"/>
                      <a:pt x="220028" y="125254"/>
                    </a:cubicBezTo>
                    <a:lnTo>
                      <a:pt x="249936" y="87916"/>
                    </a:lnTo>
                    <a:cubicBezTo>
                      <a:pt x="255747" y="102584"/>
                      <a:pt x="258889" y="118015"/>
                      <a:pt x="258889" y="134017"/>
                    </a:cubicBezTo>
                    <a:close/>
                    <a:moveTo>
                      <a:pt x="256794" y="50959"/>
                    </a:moveTo>
                    <a:cubicBezTo>
                      <a:pt x="256794" y="60484"/>
                      <a:pt x="253365" y="69533"/>
                      <a:pt x="246793" y="77248"/>
                    </a:cubicBezTo>
                    <a:lnTo>
                      <a:pt x="216313" y="115253"/>
                    </a:lnTo>
                    <a:lnTo>
                      <a:pt x="185833" y="77153"/>
                    </a:lnTo>
                    <a:cubicBezTo>
                      <a:pt x="179356" y="69628"/>
                      <a:pt x="175927" y="60579"/>
                      <a:pt x="175927" y="51054"/>
                    </a:cubicBezTo>
                    <a:cubicBezTo>
                      <a:pt x="175927" y="28766"/>
                      <a:pt x="194024" y="10668"/>
                      <a:pt x="216313" y="10668"/>
                    </a:cubicBezTo>
                    <a:cubicBezTo>
                      <a:pt x="238601" y="10668"/>
                      <a:pt x="256699" y="28766"/>
                      <a:pt x="256699" y="510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" name="Google Shape;4716;p94">
              <a:extLst>
                <a:ext uri="{FF2B5EF4-FFF2-40B4-BE49-F238E27FC236}">
                  <a16:creationId xmlns:a16="http://schemas.microsoft.com/office/drawing/2014/main" id="{FB4889DE-712E-9AF4-FB08-9A5BF8B30EFE}"/>
                </a:ext>
              </a:extLst>
            </p:cNvPr>
            <p:cNvSpPr txBox="1"/>
            <p:nvPr/>
          </p:nvSpPr>
          <p:spPr>
            <a:xfrm>
              <a:off x="7636407" y="2778700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TURISMO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2" name="Google Shape;4750;p94">
              <a:extLst>
                <a:ext uri="{FF2B5EF4-FFF2-40B4-BE49-F238E27FC236}">
                  <a16:creationId xmlns:a16="http://schemas.microsoft.com/office/drawing/2014/main" id="{B6E677A4-9012-0A0E-62FE-A333A4FCF59D}"/>
                </a:ext>
              </a:extLst>
            </p:cNvPr>
            <p:cNvGrpSpPr/>
            <p:nvPr/>
          </p:nvGrpSpPr>
          <p:grpSpPr>
            <a:xfrm>
              <a:off x="8504591" y="3612753"/>
              <a:ext cx="417192" cy="411895"/>
              <a:chOff x="10708405" y="1789948"/>
              <a:chExt cx="539448" cy="532599"/>
            </a:xfrm>
          </p:grpSpPr>
          <p:sp>
            <p:nvSpPr>
              <p:cNvPr id="153" name="Google Shape;4751;p94">
                <a:extLst>
                  <a:ext uri="{FF2B5EF4-FFF2-40B4-BE49-F238E27FC236}">
                    <a16:creationId xmlns:a16="http://schemas.microsoft.com/office/drawing/2014/main" id="{DA17D6B4-7C03-8BAA-9261-6DF08B08E7DF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4752;p94">
                <a:extLst>
                  <a:ext uri="{FF2B5EF4-FFF2-40B4-BE49-F238E27FC236}">
                    <a16:creationId xmlns:a16="http://schemas.microsoft.com/office/drawing/2014/main" id="{A8B89247-36A4-6DAF-1FE0-9BED4259CF50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7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A9E72E2F-3648-4038-C46E-3A7EB5439286}"/>
              </a:ext>
            </a:extLst>
          </p:cNvPr>
          <p:cNvGrpSpPr/>
          <p:nvPr/>
        </p:nvGrpSpPr>
        <p:grpSpPr>
          <a:xfrm>
            <a:off x="6845635" y="1779213"/>
            <a:ext cx="1751313" cy="1396682"/>
            <a:chOff x="12902233" y="2783153"/>
            <a:chExt cx="1556723" cy="1241495"/>
          </a:xfrm>
        </p:grpSpPr>
        <p:grpSp>
          <p:nvGrpSpPr>
            <p:cNvPr id="161" name="Gráfico 4937">
              <a:extLst>
                <a:ext uri="{FF2B5EF4-FFF2-40B4-BE49-F238E27FC236}">
                  <a16:creationId xmlns:a16="http://schemas.microsoft.com/office/drawing/2014/main" id="{BB53394A-41B4-B6F5-C76C-FE0BF6C06F1F}"/>
                </a:ext>
              </a:extLst>
            </p:cNvPr>
            <p:cNvGrpSpPr/>
            <p:nvPr/>
          </p:nvGrpSpPr>
          <p:grpSpPr>
            <a:xfrm>
              <a:off x="13202651" y="3088921"/>
              <a:ext cx="900000" cy="900000"/>
              <a:chOff x="13574590" y="8000109"/>
              <a:chExt cx="900000" cy="900000"/>
            </a:xfrm>
            <a:solidFill>
              <a:srgbClr val="FFFFFF"/>
            </a:solidFill>
          </p:grpSpPr>
          <p:sp>
            <p:nvSpPr>
              <p:cNvPr id="166" name="Forma Livre: Forma 4955">
                <a:extLst>
                  <a:ext uri="{FF2B5EF4-FFF2-40B4-BE49-F238E27FC236}">
                    <a16:creationId xmlns:a16="http://schemas.microsoft.com/office/drawing/2014/main" id="{2A5D396A-B998-A0CF-3526-D7F31D2639BA}"/>
                  </a:ext>
                </a:extLst>
              </p:cNvPr>
              <p:cNvSpPr/>
              <p:nvPr/>
            </p:nvSpPr>
            <p:spPr>
              <a:xfrm>
                <a:off x="13574590" y="8000109"/>
                <a:ext cx="900000" cy="900000"/>
              </a:xfrm>
              <a:custGeom>
                <a:avLst/>
                <a:gdLst>
                  <a:gd name="connsiteX0" fmla="*/ 509043 w 1018432"/>
                  <a:gd name="connsiteY0" fmla="*/ 1018548 h 1018548"/>
                  <a:gd name="connsiteX1" fmla="*/ 869087 w 1018432"/>
                  <a:gd name="connsiteY1" fmla="*/ 869600 h 1018548"/>
                  <a:gd name="connsiteX2" fmla="*/ 980952 w 1018432"/>
                  <a:gd name="connsiteY2" fmla="*/ 317818 h 1018548"/>
                  <a:gd name="connsiteX3" fmla="*/ 943460 w 1018432"/>
                  <a:gd name="connsiteY3" fmla="*/ 301924 h 1018548"/>
                  <a:gd name="connsiteX4" fmla="*/ 927567 w 1018432"/>
                  <a:gd name="connsiteY4" fmla="*/ 339416 h 1018548"/>
                  <a:gd name="connsiteX5" fmla="*/ 828335 w 1018432"/>
                  <a:gd name="connsiteY5" fmla="*/ 828848 h 1018548"/>
                  <a:gd name="connsiteX6" fmla="*/ 189548 w 1018432"/>
                  <a:gd name="connsiteY6" fmla="*/ 828848 h 1018548"/>
                  <a:gd name="connsiteX7" fmla="*/ 189752 w 1018432"/>
                  <a:gd name="connsiteY7" fmla="*/ 190060 h 1018548"/>
                  <a:gd name="connsiteX8" fmla="*/ 675108 w 1018432"/>
                  <a:gd name="connsiteY8" fmla="*/ 89199 h 1018548"/>
                  <a:gd name="connsiteX9" fmla="*/ 712600 w 1018432"/>
                  <a:gd name="connsiteY9" fmla="*/ 72898 h 1018548"/>
                  <a:gd name="connsiteX10" fmla="*/ 696299 w 1018432"/>
                  <a:gd name="connsiteY10" fmla="*/ 35406 h 1018548"/>
                  <a:gd name="connsiteX11" fmla="*/ 149000 w 1018432"/>
                  <a:gd name="connsiteY11" fmla="*/ 149308 h 1018548"/>
                  <a:gd name="connsiteX12" fmla="*/ 149000 w 1018432"/>
                  <a:gd name="connsiteY12" fmla="*/ 869600 h 1018548"/>
                  <a:gd name="connsiteX13" fmla="*/ 509043 w 1018432"/>
                  <a:gd name="connsiteY13" fmla="*/ 1018548 h 1018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18432" h="1018548">
                    <a:moveTo>
                      <a:pt x="509043" y="1018548"/>
                    </a:moveTo>
                    <a:cubicBezTo>
                      <a:pt x="639450" y="1018548"/>
                      <a:pt x="769856" y="968831"/>
                      <a:pt x="869087" y="869600"/>
                    </a:cubicBezTo>
                    <a:cubicBezTo>
                      <a:pt x="1014165" y="724523"/>
                      <a:pt x="1057973" y="507926"/>
                      <a:pt x="980952" y="317818"/>
                    </a:cubicBezTo>
                    <a:cubicBezTo>
                      <a:pt x="975043" y="303147"/>
                      <a:pt x="958131" y="296015"/>
                      <a:pt x="943460" y="301924"/>
                    </a:cubicBezTo>
                    <a:cubicBezTo>
                      <a:pt x="928789" y="307833"/>
                      <a:pt x="921657" y="324745"/>
                      <a:pt x="927567" y="339416"/>
                    </a:cubicBezTo>
                    <a:cubicBezTo>
                      <a:pt x="995826" y="508130"/>
                      <a:pt x="956908" y="700071"/>
                      <a:pt x="828335" y="828848"/>
                    </a:cubicBezTo>
                    <a:cubicBezTo>
                      <a:pt x="652287" y="1004896"/>
                      <a:pt x="365800" y="1004896"/>
                      <a:pt x="189548" y="828848"/>
                    </a:cubicBezTo>
                    <a:cubicBezTo>
                      <a:pt x="13703" y="652595"/>
                      <a:pt x="13703" y="366109"/>
                      <a:pt x="189752" y="190060"/>
                    </a:cubicBezTo>
                    <a:cubicBezTo>
                      <a:pt x="317102" y="62710"/>
                      <a:pt x="507617" y="23181"/>
                      <a:pt x="675108" y="89199"/>
                    </a:cubicBezTo>
                    <a:cubicBezTo>
                      <a:pt x="689779" y="95108"/>
                      <a:pt x="706691" y="87773"/>
                      <a:pt x="712600" y="72898"/>
                    </a:cubicBezTo>
                    <a:cubicBezTo>
                      <a:pt x="718509" y="58024"/>
                      <a:pt x="711173" y="41315"/>
                      <a:pt x="696299" y="35406"/>
                    </a:cubicBezTo>
                    <a:cubicBezTo>
                      <a:pt x="507413" y="-38762"/>
                      <a:pt x="292650" y="5657"/>
                      <a:pt x="149000" y="149308"/>
                    </a:cubicBezTo>
                    <a:cubicBezTo>
                      <a:pt x="-49667" y="347974"/>
                      <a:pt x="-49667" y="670934"/>
                      <a:pt x="149000" y="869600"/>
                    </a:cubicBezTo>
                    <a:cubicBezTo>
                      <a:pt x="248231" y="968831"/>
                      <a:pt x="378637" y="1018548"/>
                      <a:pt x="509043" y="101854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Forma Livre: Forma 4956">
                <a:extLst>
                  <a:ext uri="{FF2B5EF4-FFF2-40B4-BE49-F238E27FC236}">
                    <a16:creationId xmlns:a16="http://schemas.microsoft.com/office/drawing/2014/main" id="{50BD36E2-89EA-6F91-E105-E659D89F0ED9}"/>
                  </a:ext>
                </a:extLst>
              </p:cNvPr>
              <p:cNvSpPr/>
              <p:nvPr/>
            </p:nvSpPr>
            <p:spPr>
              <a:xfrm>
                <a:off x="14348306" y="8054889"/>
                <a:ext cx="65508" cy="65508"/>
              </a:xfrm>
              <a:custGeom>
                <a:avLst/>
                <a:gdLst>
                  <a:gd name="connsiteX0" fmla="*/ 55881 w 65508"/>
                  <a:gd name="connsiteY0" fmla="*/ 55881 h 65508"/>
                  <a:gd name="connsiteX1" fmla="*/ 55881 w 65508"/>
                  <a:gd name="connsiteY1" fmla="*/ 9628 h 65508"/>
                  <a:gd name="connsiteX2" fmla="*/ 9628 w 65508"/>
                  <a:gd name="connsiteY2" fmla="*/ 9628 h 65508"/>
                  <a:gd name="connsiteX3" fmla="*/ 9628 w 65508"/>
                  <a:gd name="connsiteY3" fmla="*/ 55881 h 65508"/>
                  <a:gd name="connsiteX4" fmla="*/ 55881 w 65508"/>
                  <a:gd name="connsiteY4" fmla="*/ 55881 h 65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508" h="65508">
                    <a:moveTo>
                      <a:pt x="55881" y="55881"/>
                    </a:moveTo>
                    <a:cubicBezTo>
                      <a:pt x="68718" y="43044"/>
                      <a:pt x="68718" y="22465"/>
                      <a:pt x="55881" y="9628"/>
                    </a:cubicBezTo>
                    <a:cubicBezTo>
                      <a:pt x="43044" y="-3209"/>
                      <a:pt x="22465" y="-3209"/>
                      <a:pt x="9628" y="9628"/>
                    </a:cubicBezTo>
                    <a:cubicBezTo>
                      <a:pt x="-3209" y="22465"/>
                      <a:pt x="-3209" y="43044"/>
                      <a:pt x="9628" y="55881"/>
                    </a:cubicBezTo>
                    <a:cubicBezTo>
                      <a:pt x="22465" y="68718"/>
                      <a:pt x="43044" y="68718"/>
                      <a:pt x="55881" y="558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Forma Livre: Forma 4957">
                <a:extLst>
                  <a:ext uri="{FF2B5EF4-FFF2-40B4-BE49-F238E27FC236}">
                    <a16:creationId xmlns:a16="http://schemas.microsoft.com/office/drawing/2014/main" id="{42F54DCB-0EA8-FB0D-C141-62B1B5F5A760}"/>
                  </a:ext>
                </a:extLst>
              </p:cNvPr>
              <p:cNvSpPr/>
              <p:nvPr/>
            </p:nvSpPr>
            <p:spPr>
              <a:xfrm>
                <a:off x="13840210" y="8187537"/>
                <a:ext cx="354518" cy="203810"/>
              </a:xfrm>
              <a:custGeom>
                <a:avLst/>
                <a:gdLst>
                  <a:gd name="connsiteX0" fmla="*/ 41129 w 354518"/>
                  <a:gd name="connsiteY0" fmla="*/ 36931 h 203810"/>
                  <a:gd name="connsiteX1" fmla="*/ 33997 w 354518"/>
                  <a:gd name="connsiteY1" fmla="*/ 36524 h 203810"/>
                  <a:gd name="connsiteX2" fmla="*/ 6490 w 354518"/>
                  <a:gd name="connsiteY2" fmla="*/ 46101 h 203810"/>
                  <a:gd name="connsiteX3" fmla="*/ 173 w 354518"/>
                  <a:gd name="connsiteY3" fmla="*/ 53232 h 203810"/>
                  <a:gd name="connsiteX4" fmla="*/ 3026 w 354518"/>
                  <a:gd name="connsiteY4" fmla="*/ 62198 h 203810"/>
                  <a:gd name="connsiteX5" fmla="*/ 34201 w 354518"/>
                  <a:gd name="connsiteY5" fmla="*/ 91539 h 203810"/>
                  <a:gd name="connsiteX6" fmla="*/ 23402 w 354518"/>
                  <a:gd name="connsiteY6" fmla="*/ 95207 h 203810"/>
                  <a:gd name="connsiteX7" fmla="*/ 17493 w 354518"/>
                  <a:gd name="connsiteY7" fmla="*/ 107432 h 203810"/>
                  <a:gd name="connsiteX8" fmla="*/ 26458 w 354518"/>
                  <a:gd name="connsiteY8" fmla="*/ 133106 h 203810"/>
                  <a:gd name="connsiteX9" fmla="*/ 35628 w 354518"/>
                  <a:gd name="connsiteY9" fmla="*/ 139627 h 203810"/>
                  <a:gd name="connsiteX10" fmla="*/ 35628 w 354518"/>
                  <a:gd name="connsiteY10" fmla="*/ 139627 h 203810"/>
                  <a:gd name="connsiteX11" fmla="*/ 122429 w 354518"/>
                  <a:gd name="connsiteY11" fmla="*/ 138608 h 203810"/>
                  <a:gd name="connsiteX12" fmla="*/ 125486 w 354518"/>
                  <a:gd name="connsiteY12" fmla="*/ 137996 h 203810"/>
                  <a:gd name="connsiteX13" fmla="*/ 166441 w 354518"/>
                  <a:gd name="connsiteY13" fmla="*/ 123937 h 203810"/>
                  <a:gd name="connsiteX14" fmla="*/ 141379 w 354518"/>
                  <a:gd name="connsiteY14" fmla="*/ 190974 h 203810"/>
                  <a:gd name="connsiteX15" fmla="*/ 143620 w 354518"/>
                  <a:gd name="connsiteY15" fmla="*/ 200958 h 203810"/>
                  <a:gd name="connsiteX16" fmla="*/ 150548 w 354518"/>
                  <a:gd name="connsiteY16" fmla="*/ 203811 h 203810"/>
                  <a:gd name="connsiteX17" fmla="*/ 153605 w 354518"/>
                  <a:gd name="connsiteY17" fmla="*/ 203200 h 203810"/>
                  <a:gd name="connsiteX18" fmla="*/ 183557 w 354518"/>
                  <a:gd name="connsiteY18" fmla="*/ 192808 h 203810"/>
                  <a:gd name="connsiteX19" fmla="*/ 188448 w 354518"/>
                  <a:gd name="connsiteY19" fmla="*/ 188936 h 203810"/>
                  <a:gd name="connsiteX20" fmla="*/ 251002 w 354518"/>
                  <a:gd name="connsiteY20" fmla="*/ 94392 h 203810"/>
                  <a:gd name="connsiteX21" fmla="*/ 336377 w 354518"/>
                  <a:gd name="connsiteY21" fmla="*/ 65050 h 203810"/>
                  <a:gd name="connsiteX22" fmla="*/ 351863 w 354518"/>
                  <a:gd name="connsiteY22" fmla="*/ 51398 h 203810"/>
                  <a:gd name="connsiteX23" fmla="*/ 352678 w 354518"/>
                  <a:gd name="connsiteY23" fmla="*/ 29800 h 203810"/>
                  <a:gd name="connsiteX24" fmla="*/ 316613 w 354518"/>
                  <a:gd name="connsiteY24" fmla="*/ 9628 h 203810"/>
                  <a:gd name="connsiteX25" fmla="*/ 313964 w 354518"/>
                  <a:gd name="connsiteY25" fmla="*/ 9016 h 203810"/>
                  <a:gd name="connsiteX26" fmla="*/ 268933 w 354518"/>
                  <a:gd name="connsiteY26" fmla="*/ 10239 h 203810"/>
                  <a:gd name="connsiteX27" fmla="*/ 211880 w 354518"/>
                  <a:gd name="connsiteY27" fmla="*/ 30004 h 203810"/>
                  <a:gd name="connsiteX28" fmla="*/ 123448 w 354518"/>
                  <a:gd name="connsiteY28" fmla="*/ 458 h 203810"/>
                  <a:gd name="connsiteX29" fmla="*/ 117335 w 354518"/>
                  <a:gd name="connsiteY29" fmla="*/ 458 h 203810"/>
                  <a:gd name="connsiteX30" fmla="*/ 87383 w 354518"/>
                  <a:gd name="connsiteY30" fmla="*/ 10850 h 203810"/>
                  <a:gd name="connsiteX31" fmla="*/ 80862 w 354518"/>
                  <a:gd name="connsiteY31" fmla="*/ 18797 h 203810"/>
                  <a:gd name="connsiteX32" fmla="*/ 85345 w 354518"/>
                  <a:gd name="connsiteY32" fmla="*/ 27966 h 203810"/>
                  <a:gd name="connsiteX33" fmla="*/ 132821 w 354518"/>
                  <a:gd name="connsiteY33" fmla="*/ 57104 h 203810"/>
                  <a:gd name="connsiteX34" fmla="*/ 106332 w 354518"/>
                  <a:gd name="connsiteY34" fmla="*/ 66273 h 203810"/>
                  <a:gd name="connsiteX35" fmla="*/ 41333 w 354518"/>
                  <a:gd name="connsiteY35" fmla="*/ 36524 h 203810"/>
                  <a:gd name="connsiteX36" fmla="*/ 112649 w 354518"/>
                  <a:gd name="connsiteY36" fmla="*/ 22668 h 203810"/>
                  <a:gd name="connsiteX37" fmla="*/ 120188 w 354518"/>
                  <a:gd name="connsiteY37" fmla="*/ 20019 h 203810"/>
                  <a:gd name="connsiteX38" fmla="*/ 181723 w 354518"/>
                  <a:gd name="connsiteY38" fmla="*/ 40599 h 203810"/>
                  <a:gd name="connsiteX39" fmla="*/ 156253 w 354518"/>
                  <a:gd name="connsiteY39" fmla="*/ 49361 h 203810"/>
                  <a:gd name="connsiteX40" fmla="*/ 112649 w 354518"/>
                  <a:gd name="connsiteY40" fmla="*/ 22668 h 203810"/>
                  <a:gd name="connsiteX41" fmla="*/ 275046 w 354518"/>
                  <a:gd name="connsiteY41" fmla="*/ 28781 h 203810"/>
                  <a:gd name="connsiteX42" fmla="*/ 309685 w 354518"/>
                  <a:gd name="connsiteY42" fmla="*/ 28170 h 203810"/>
                  <a:gd name="connsiteX43" fmla="*/ 312537 w 354518"/>
                  <a:gd name="connsiteY43" fmla="*/ 28781 h 203810"/>
                  <a:gd name="connsiteX44" fmla="*/ 334747 w 354518"/>
                  <a:gd name="connsiteY44" fmla="*/ 37339 h 203810"/>
                  <a:gd name="connsiteX45" fmla="*/ 334340 w 354518"/>
                  <a:gd name="connsiteY45" fmla="*/ 43248 h 203810"/>
                  <a:gd name="connsiteX46" fmla="*/ 329857 w 354518"/>
                  <a:gd name="connsiteY46" fmla="*/ 47119 h 203810"/>
                  <a:gd name="connsiteX47" fmla="*/ 241425 w 354518"/>
                  <a:gd name="connsiteY47" fmla="*/ 77683 h 203810"/>
                  <a:gd name="connsiteX48" fmla="*/ 236535 w 354518"/>
                  <a:gd name="connsiteY48" fmla="*/ 81555 h 203810"/>
                  <a:gd name="connsiteX49" fmla="*/ 173981 w 354518"/>
                  <a:gd name="connsiteY49" fmla="*/ 176100 h 203810"/>
                  <a:gd name="connsiteX50" fmla="*/ 166441 w 354518"/>
                  <a:gd name="connsiteY50" fmla="*/ 178748 h 203810"/>
                  <a:gd name="connsiteX51" fmla="*/ 191504 w 354518"/>
                  <a:gd name="connsiteY51" fmla="*/ 111711 h 203810"/>
                  <a:gd name="connsiteX52" fmla="*/ 189466 w 354518"/>
                  <a:gd name="connsiteY52" fmla="*/ 101727 h 203810"/>
                  <a:gd name="connsiteX53" fmla="*/ 182539 w 354518"/>
                  <a:gd name="connsiteY53" fmla="*/ 98875 h 203810"/>
                  <a:gd name="connsiteX54" fmla="*/ 179482 w 354518"/>
                  <a:gd name="connsiteY54" fmla="*/ 99486 h 203810"/>
                  <a:gd name="connsiteX55" fmla="*/ 120799 w 354518"/>
                  <a:gd name="connsiteY55" fmla="*/ 119658 h 203810"/>
                  <a:gd name="connsiteX56" fmla="*/ 42555 w 354518"/>
                  <a:gd name="connsiteY56" fmla="*/ 120677 h 203810"/>
                  <a:gd name="connsiteX57" fmla="*/ 39091 w 354518"/>
                  <a:gd name="connsiteY57" fmla="*/ 110489 h 203810"/>
                  <a:gd name="connsiteX58" fmla="*/ 56004 w 354518"/>
                  <a:gd name="connsiteY58" fmla="*/ 104784 h 203810"/>
                  <a:gd name="connsiteX59" fmla="*/ 62320 w 354518"/>
                  <a:gd name="connsiteY59" fmla="*/ 97652 h 203810"/>
                  <a:gd name="connsiteX60" fmla="*/ 59467 w 354518"/>
                  <a:gd name="connsiteY60" fmla="*/ 88687 h 203810"/>
                  <a:gd name="connsiteX61" fmla="*/ 28292 w 354518"/>
                  <a:gd name="connsiteY61" fmla="*/ 59345 h 203810"/>
                  <a:gd name="connsiteX62" fmla="*/ 37054 w 354518"/>
                  <a:gd name="connsiteY62" fmla="*/ 56289 h 203810"/>
                  <a:gd name="connsiteX63" fmla="*/ 102053 w 354518"/>
                  <a:gd name="connsiteY63" fmla="*/ 86038 h 203810"/>
                  <a:gd name="connsiteX64" fmla="*/ 109185 w 354518"/>
                  <a:gd name="connsiteY64" fmla="*/ 86445 h 203810"/>
                  <a:gd name="connsiteX65" fmla="*/ 275453 w 354518"/>
                  <a:gd name="connsiteY65" fmla="*/ 29189 h 20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354518" h="203810">
                    <a:moveTo>
                      <a:pt x="41129" y="36931"/>
                    </a:moveTo>
                    <a:cubicBezTo>
                      <a:pt x="38888" y="35913"/>
                      <a:pt x="36443" y="35709"/>
                      <a:pt x="33997" y="36524"/>
                    </a:cubicBezTo>
                    <a:lnTo>
                      <a:pt x="6490" y="46101"/>
                    </a:lnTo>
                    <a:cubicBezTo>
                      <a:pt x="3230" y="47119"/>
                      <a:pt x="988" y="49972"/>
                      <a:pt x="173" y="53232"/>
                    </a:cubicBezTo>
                    <a:cubicBezTo>
                      <a:pt x="-438" y="56492"/>
                      <a:pt x="581" y="59956"/>
                      <a:pt x="3026" y="62198"/>
                    </a:cubicBezTo>
                    <a:lnTo>
                      <a:pt x="34201" y="91539"/>
                    </a:lnTo>
                    <a:lnTo>
                      <a:pt x="23402" y="95207"/>
                    </a:lnTo>
                    <a:cubicBezTo>
                      <a:pt x="18308" y="96837"/>
                      <a:pt x="15659" y="102338"/>
                      <a:pt x="17493" y="107432"/>
                    </a:cubicBezTo>
                    <a:lnTo>
                      <a:pt x="26458" y="133106"/>
                    </a:lnTo>
                    <a:cubicBezTo>
                      <a:pt x="27885" y="136978"/>
                      <a:pt x="31552" y="139627"/>
                      <a:pt x="35628" y="139627"/>
                    </a:cubicBezTo>
                    <a:lnTo>
                      <a:pt x="35628" y="139627"/>
                    </a:lnTo>
                    <a:lnTo>
                      <a:pt x="122429" y="138608"/>
                    </a:lnTo>
                    <a:cubicBezTo>
                      <a:pt x="122429" y="138608"/>
                      <a:pt x="124467" y="138608"/>
                      <a:pt x="125486" y="137996"/>
                    </a:cubicBezTo>
                    <a:lnTo>
                      <a:pt x="166441" y="123937"/>
                    </a:lnTo>
                    <a:lnTo>
                      <a:pt x="141379" y="190974"/>
                    </a:lnTo>
                    <a:cubicBezTo>
                      <a:pt x="140156" y="194438"/>
                      <a:pt x="140971" y="198309"/>
                      <a:pt x="143620" y="200958"/>
                    </a:cubicBezTo>
                    <a:cubicBezTo>
                      <a:pt x="145454" y="202792"/>
                      <a:pt x="147899" y="203811"/>
                      <a:pt x="150548" y="203811"/>
                    </a:cubicBezTo>
                    <a:cubicBezTo>
                      <a:pt x="151567" y="203811"/>
                      <a:pt x="152586" y="203811"/>
                      <a:pt x="153605" y="203200"/>
                    </a:cubicBezTo>
                    <a:lnTo>
                      <a:pt x="183557" y="192808"/>
                    </a:lnTo>
                    <a:cubicBezTo>
                      <a:pt x="185595" y="192197"/>
                      <a:pt x="187225" y="190770"/>
                      <a:pt x="188448" y="188936"/>
                    </a:cubicBezTo>
                    <a:lnTo>
                      <a:pt x="251002" y="94392"/>
                    </a:lnTo>
                    <a:lnTo>
                      <a:pt x="336377" y="65050"/>
                    </a:lnTo>
                    <a:cubicBezTo>
                      <a:pt x="343101" y="62605"/>
                      <a:pt x="348603" y="57919"/>
                      <a:pt x="351863" y="51398"/>
                    </a:cubicBezTo>
                    <a:cubicBezTo>
                      <a:pt x="354919" y="44878"/>
                      <a:pt x="355531" y="37543"/>
                      <a:pt x="352678" y="29800"/>
                    </a:cubicBezTo>
                    <a:cubicBezTo>
                      <a:pt x="349418" y="20631"/>
                      <a:pt x="338007" y="14110"/>
                      <a:pt x="316613" y="9628"/>
                    </a:cubicBezTo>
                    <a:lnTo>
                      <a:pt x="313964" y="9016"/>
                    </a:lnTo>
                    <a:cubicBezTo>
                      <a:pt x="301534" y="6367"/>
                      <a:pt x="288697" y="3515"/>
                      <a:pt x="268933" y="10239"/>
                    </a:cubicBezTo>
                    <a:lnTo>
                      <a:pt x="211880" y="30004"/>
                    </a:lnTo>
                    <a:lnTo>
                      <a:pt x="123448" y="458"/>
                    </a:lnTo>
                    <a:cubicBezTo>
                      <a:pt x="121411" y="-153"/>
                      <a:pt x="119373" y="-153"/>
                      <a:pt x="117335" y="458"/>
                    </a:cubicBezTo>
                    <a:lnTo>
                      <a:pt x="87383" y="10850"/>
                    </a:lnTo>
                    <a:cubicBezTo>
                      <a:pt x="83919" y="12073"/>
                      <a:pt x="81474" y="15129"/>
                      <a:pt x="80862" y="18797"/>
                    </a:cubicBezTo>
                    <a:cubicBezTo>
                      <a:pt x="80455" y="22465"/>
                      <a:pt x="82289" y="26132"/>
                      <a:pt x="85345" y="27966"/>
                    </a:cubicBezTo>
                    <a:lnTo>
                      <a:pt x="132821" y="57104"/>
                    </a:lnTo>
                    <a:lnTo>
                      <a:pt x="106332" y="66273"/>
                    </a:lnTo>
                    <a:lnTo>
                      <a:pt x="41333" y="36524"/>
                    </a:lnTo>
                    <a:close/>
                    <a:moveTo>
                      <a:pt x="112649" y="22668"/>
                    </a:moveTo>
                    <a:lnTo>
                      <a:pt x="120188" y="20019"/>
                    </a:lnTo>
                    <a:lnTo>
                      <a:pt x="181723" y="40599"/>
                    </a:lnTo>
                    <a:lnTo>
                      <a:pt x="156253" y="49361"/>
                    </a:lnTo>
                    <a:lnTo>
                      <a:pt x="112649" y="22668"/>
                    </a:lnTo>
                    <a:close/>
                    <a:moveTo>
                      <a:pt x="275046" y="28781"/>
                    </a:moveTo>
                    <a:cubicBezTo>
                      <a:pt x="289716" y="23687"/>
                      <a:pt x="298478" y="25725"/>
                      <a:pt x="309685" y="28170"/>
                    </a:cubicBezTo>
                    <a:lnTo>
                      <a:pt x="312537" y="28781"/>
                    </a:lnTo>
                    <a:cubicBezTo>
                      <a:pt x="331283" y="32856"/>
                      <a:pt x="334543" y="36931"/>
                      <a:pt x="334747" y="37339"/>
                    </a:cubicBezTo>
                    <a:cubicBezTo>
                      <a:pt x="335359" y="39377"/>
                      <a:pt x="335359" y="41414"/>
                      <a:pt x="334340" y="43248"/>
                    </a:cubicBezTo>
                    <a:cubicBezTo>
                      <a:pt x="333321" y="45082"/>
                      <a:pt x="331895" y="46508"/>
                      <a:pt x="329857" y="47119"/>
                    </a:cubicBezTo>
                    <a:lnTo>
                      <a:pt x="241425" y="77683"/>
                    </a:lnTo>
                    <a:cubicBezTo>
                      <a:pt x="239388" y="78295"/>
                      <a:pt x="237757" y="79721"/>
                      <a:pt x="236535" y="81555"/>
                    </a:cubicBezTo>
                    <a:lnTo>
                      <a:pt x="173981" y="176100"/>
                    </a:lnTo>
                    <a:lnTo>
                      <a:pt x="166441" y="178748"/>
                    </a:lnTo>
                    <a:lnTo>
                      <a:pt x="191504" y="111711"/>
                    </a:lnTo>
                    <a:cubicBezTo>
                      <a:pt x="192727" y="108247"/>
                      <a:pt x="191911" y="104376"/>
                      <a:pt x="189466" y="101727"/>
                    </a:cubicBezTo>
                    <a:cubicBezTo>
                      <a:pt x="187633" y="99893"/>
                      <a:pt x="185187" y="98875"/>
                      <a:pt x="182539" y="98875"/>
                    </a:cubicBezTo>
                    <a:cubicBezTo>
                      <a:pt x="181520" y="98875"/>
                      <a:pt x="180501" y="98875"/>
                      <a:pt x="179482" y="99486"/>
                    </a:cubicBezTo>
                    <a:lnTo>
                      <a:pt x="120799" y="119658"/>
                    </a:lnTo>
                    <a:lnTo>
                      <a:pt x="42555" y="120677"/>
                    </a:lnTo>
                    <a:lnTo>
                      <a:pt x="39091" y="110489"/>
                    </a:lnTo>
                    <a:lnTo>
                      <a:pt x="56004" y="104784"/>
                    </a:lnTo>
                    <a:cubicBezTo>
                      <a:pt x="59264" y="103765"/>
                      <a:pt x="61505" y="100912"/>
                      <a:pt x="62320" y="97652"/>
                    </a:cubicBezTo>
                    <a:cubicBezTo>
                      <a:pt x="62931" y="94392"/>
                      <a:pt x="61913" y="90928"/>
                      <a:pt x="59467" y="88687"/>
                    </a:cubicBezTo>
                    <a:lnTo>
                      <a:pt x="28292" y="59345"/>
                    </a:lnTo>
                    <a:lnTo>
                      <a:pt x="37054" y="56289"/>
                    </a:lnTo>
                    <a:lnTo>
                      <a:pt x="102053" y="86038"/>
                    </a:lnTo>
                    <a:cubicBezTo>
                      <a:pt x="104295" y="87056"/>
                      <a:pt x="106944" y="87260"/>
                      <a:pt x="109185" y="86445"/>
                    </a:cubicBezTo>
                    <a:lnTo>
                      <a:pt x="275453" y="29189"/>
                    </a:ln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Forma Livre: Forma 4958">
                <a:extLst>
                  <a:ext uri="{FF2B5EF4-FFF2-40B4-BE49-F238E27FC236}">
                    <a16:creationId xmlns:a16="http://schemas.microsoft.com/office/drawing/2014/main" id="{A7EB6115-5CDC-EBD3-0266-F12262070F86}"/>
                  </a:ext>
                </a:extLst>
              </p:cNvPr>
              <p:cNvSpPr/>
              <p:nvPr/>
            </p:nvSpPr>
            <p:spPr>
              <a:xfrm>
                <a:off x="13867891" y="8476927"/>
                <a:ext cx="46049" cy="46049"/>
              </a:xfrm>
              <a:custGeom>
                <a:avLst/>
                <a:gdLst>
                  <a:gd name="connsiteX0" fmla="*/ 36677 w 46049"/>
                  <a:gd name="connsiteY0" fmla="*/ 0 h 46049"/>
                  <a:gd name="connsiteX1" fmla="*/ 46050 w 46049"/>
                  <a:gd name="connsiteY1" fmla="*/ 9373 h 46049"/>
                  <a:gd name="connsiteX2" fmla="*/ 46050 w 46049"/>
                  <a:gd name="connsiteY2" fmla="*/ 36677 h 46049"/>
                  <a:gd name="connsiteX3" fmla="*/ 36677 w 46049"/>
                  <a:gd name="connsiteY3" fmla="*/ 46050 h 46049"/>
                  <a:gd name="connsiteX4" fmla="*/ 9373 w 46049"/>
                  <a:gd name="connsiteY4" fmla="*/ 46050 h 46049"/>
                  <a:gd name="connsiteX5" fmla="*/ 0 w 46049"/>
                  <a:gd name="connsiteY5" fmla="*/ 36677 h 46049"/>
                  <a:gd name="connsiteX6" fmla="*/ 0 w 46049"/>
                  <a:gd name="connsiteY6" fmla="*/ 9373 h 46049"/>
                  <a:gd name="connsiteX7" fmla="*/ 9373 w 46049"/>
                  <a:gd name="connsiteY7" fmla="*/ 0 h 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049" h="46049">
                    <a:moveTo>
                      <a:pt x="36677" y="0"/>
                    </a:moveTo>
                    <a:cubicBezTo>
                      <a:pt x="41853" y="0"/>
                      <a:pt x="46050" y="4196"/>
                      <a:pt x="46050" y="9373"/>
                    </a:cubicBezTo>
                    <a:lnTo>
                      <a:pt x="46050" y="36677"/>
                    </a:lnTo>
                    <a:cubicBezTo>
                      <a:pt x="46050" y="41853"/>
                      <a:pt x="41853" y="46050"/>
                      <a:pt x="36677" y="46050"/>
                    </a:cubicBezTo>
                    <a:lnTo>
                      <a:pt x="9373" y="46050"/>
                    </a:lnTo>
                    <a:cubicBezTo>
                      <a:pt x="4196" y="46050"/>
                      <a:pt x="0" y="41853"/>
                      <a:pt x="0" y="36677"/>
                    </a:cubicBezTo>
                    <a:lnTo>
                      <a:pt x="0" y="9373"/>
                    </a:lnTo>
                    <a:cubicBezTo>
                      <a:pt x="0" y="4196"/>
                      <a:pt x="4196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Forma Livre: Forma 4959">
                <a:extLst>
                  <a:ext uri="{FF2B5EF4-FFF2-40B4-BE49-F238E27FC236}">
                    <a16:creationId xmlns:a16="http://schemas.microsoft.com/office/drawing/2014/main" id="{49C9C5A2-B9ED-248A-B70C-6D1A30C1480E}"/>
                  </a:ext>
                </a:extLst>
              </p:cNvPr>
              <p:cNvSpPr/>
              <p:nvPr/>
            </p:nvSpPr>
            <p:spPr>
              <a:xfrm>
                <a:off x="13867891" y="8540500"/>
                <a:ext cx="46049" cy="46049"/>
              </a:xfrm>
              <a:custGeom>
                <a:avLst/>
                <a:gdLst>
                  <a:gd name="connsiteX0" fmla="*/ 36677 w 46049"/>
                  <a:gd name="connsiteY0" fmla="*/ 0 h 46049"/>
                  <a:gd name="connsiteX1" fmla="*/ 46050 w 46049"/>
                  <a:gd name="connsiteY1" fmla="*/ 9373 h 46049"/>
                  <a:gd name="connsiteX2" fmla="*/ 46050 w 46049"/>
                  <a:gd name="connsiteY2" fmla="*/ 36677 h 46049"/>
                  <a:gd name="connsiteX3" fmla="*/ 36677 w 46049"/>
                  <a:gd name="connsiteY3" fmla="*/ 46050 h 46049"/>
                  <a:gd name="connsiteX4" fmla="*/ 9373 w 46049"/>
                  <a:gd name="connsiteY4" fmla="*/ 46050 h 46049"/>
                  <a:gd name="connsiteX5" fmla="*/ 0 w 46049"/>
                  <a:gd name="connsiteY5" fmla="*/ 36677 h 46049"/>
                  <a:gd name="connsiteX6" fmla="*/ 0 w 46049"/>
                  <a:gd name="connsiteY6" fmla="*/ 9373 h 46049"/>
                  <a:gd name="connsiteX7" fmla="*/ 9373 w 46049"/>
                  <a:gd name="connsiteY7" fmla="*/ 0 h 4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049" h="46049">
                    <a:moveTo>
                      <a:pt x="36677" y="0"/>
                    </a:moveTo>
                    <a:cubicBezTo>
                      <a:pt x="41853" y="0"/>
                      <a:pt x="46050" y="4196"/>
                      <a:pt x="46050" y="9373"/>
                    </a:cubicBezTo>
                    <a:lnTo>
                      <a:pt x="46050" y="36677"/>
                    </a:lnTo>
                    <a:cubicBezTo>
                      <a:pt x="46050" y="41853"/>
                      <a:pt x="41853" y="46050"/>
                      <a:pt x="36677" y="46050"/>
                    </a:cubicBezTo>
                    <a:lnTo>
                      <a:pt x="9373" y="46050"/>
                    </a:lnTo>
                    <a:cubicBezTo>
                      <a:pt x="4196" y="46050"/>
                      <a:pt x="0" y="41853"/>
                      <a:pt x="0" y="36677"/>
                    </a:cubicBezTo>
                    <a:lnTo>
                      <a:pt x="0" y="9373"/>
                    </a:lnTo>
                    <a:cubicBezTo>
                      <a:pt x="0" y="4196"/>
                      <a:pt x="4196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Forma Livre: Forma 4960">
                <a:extLst>
                  <a:ext uri="{FF2B5EF4-FFF2-40B4-BE49-F238E27FC236}">
                    <a16:creationId xmlns:a16="http://schemas.microsoft.com/office/drawing/2014/main" id="{C3AE1A79-4325-4F8E-74A5-39EEF7BFAC73}"/>
                  </a:ext>
                </a:extLst>
              </p:cNvPr>
              <p:cNvSpPr/>
              <p:nvPr/>
            </p:nvSpPr>
            <p:spPr>
              <a:xfrm>
                <a:off x="13942467" y="8476927"/>
                <a:ext cx="46253" cy="46253"/>
              </a:xfrm>
              <a:custGeom>
                <a:avLst/>
                <a:gdLst>
                  <a:gd name="connsiteX0" fmla="*/ 9373 w 46253"/>
                  <a:gd name="connsiteY0" fmla="*/ 0 h 46253"/>
                  <a:gd name="connsiteX1" fmla="*/ 36881 w 46253"/>
                  <a:gd name="connsiteY1" fmla="*/ 0 h 46253"/>
                  <a:gd name="connsiteX2" fmla="*/ 46254 w 46253"/>
                  <a:gd name="connsiteY2" fmla="*/ 9373 h 46253"/>
                  <a:gd name="connsiteX3" fmla="*/ 46254 w 46253"/>
                  <a:gd name="connsiteY3" fmla="*/ 36881 h 46253"/>
                  <a:gd name="connsiteX4" fmla="*/ 36881 w 46253"/>
                  <a:gd name="connsiteY4" fmla="*/ 46254 h 46253"/>
                  <a:gd name="connsiteX5" fmla="*/ 9373 w 46253"/>
                  <a:gd name="connsiteY5" fmla="*/ 46254 h 46253"/>
                  <a:gd name="connsiteX6" fmla="*/ 0 w 46253"/>
                  <a:gd name="connsiteY6" fmla="*/ 36881 h 46253"/>
                  <a:gd name="connsiteX7" fmla="*/ 0 w 46253"/>
                  <a:gd name="connsiteY7" fmla="*/ 9373 h 46253"/>
                  <a:gd name="connsiteX8" fmla="*/ 9373 w 46253"/>
                  <a:gd name="connsiteY8" fmla="*/ 0 h 4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53" h="46253">
                    <a:moveTo>
                      <a:pt x="9373" y="0"/>
                    </a:moveTo>
                    <a:lnTo>
                      <a:pt x="36881" y="0"/>
                    </a:lnTo>
                    <a:cubicBezTo>
                      <a:pt x="41975" y="0"/>
                      <a:pt x="46254" y="4075"/>
                      <a:pt x="46254" y="9373"/>
                    </a:cubicBezTo>
                    <a:lnTo>
                      <a:pt x="46254" y="36881"/>
                    </a:lnTo>
                    <a:cubicBezTo>
                      <a:pt x="46254" y="41975"/>
                      <a:pt x="42178" y="46254"/>
                      <a:pt x="36881" y="46254"/>
                    </a:cubicBezTo>
                    <a:lnTo>
                      <a:pt x="9373" y="46254"/>
                    </a:lnTo>
                    <a:cubicBezTo>
                      <a:pt x="4279" y="46254"/>
                      <a:pt x="0" y="42178"/>
                      <a:pt x="0" y="36881"/>
                    </a:cubicBezTo>
                    <a:lnTo>
                      <a:pt x="0" y="9373"/>
                    </a:lnTo>
                    <a:cubicBezTo>
                      <a:pt x="0" y="4279"/>
                      <a:pt x="4075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Forma Livre: Forma 4961">
                <a:extLst>
                  <a:ext uri="{FF2B5EF4-FFF2-40B4-BE49-F238E27FC236}">
                    <a16:creationId xmlns:a16="http://schemas.microsoft.com/office/drawing/2014/main" id="{4516BE51-FC47-A828-A6D5-3120D0D73DD2}"/>
                  </a:ext>
                </a:extLst>
              </p:cNvPr>
              <p:cNvSpPr/>
              <p:nvPr/>
            </p:nvSpPr>
            <p:spPr>
              <a:xfrm>
                <a:off x="13942467" y="8540500"/>
                <a:ext cx="46253" cy="46253"/>
              </a:xfrm>
              <a:custGeom>
                <a:avLst/>
                <a:gdLst>
                  <a:gd name="connsiteX0" fmla="*/ 9373 w 46253"/>
                  <a:gd name="connsiteY0" fmla="*/ 0 h 46253"/>
                  <a:gd name="connsiteX1" fmla="*/ 36881 w 46253"/>
                  <a:gd name="connsiteY1" fmla="*/ 0 h 46253"/>
                  <a:gd name="connsiteX2" fmla="*/ 46254 w 46253"/>
                  <a:gd name="connsiteY2" fmla="*/ 9373 h 46253"/>
                  <a:gd name="connsiteX3" fmla="*/ 46254 w 46253"/>
                  <a:gd name="connsiteY3" fmla="*/ 36881 h 46253"/>
                  <a:gd name="connsiteX4" fmla="*/ 36881 w 46253"/>
                  <a:gd name="connsiteY4" fmla="*/ 46253 h 46253"/>
                  <a:gd name="connsiteX5" fmla="*/ 9373 w 46253"/>
                  <a:gd name="connsiteY5" fmla="*/ 46253 h 46253"/>
                  <a:gd name="connsiteX6" fmla="*/ 0 w 46253"/>
                  <a:gd name="connsiteY6" fmla="*/ 36881 h 46253"/>
                  <a:gd name="connsiteX7" fmla="*/ 0 w 46253"/>
                  <a:gd name="connsiteY7" fmla="*/ 9373 h 46253"/>
                  <a:gd name="connsiteX8" fmla="*/ 9373 w 46253"/>
                  <a:gd name="connsiteY8" fmla="*/ 0 h 4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53" h="46253">
                    <a:moveTo>
                      <a:pt x="9373" y="0"/>
                    </a:moveTo>
                    <a:lnTo>
                      <a:pt x="36881" y="0"/>
                    </a:lnTo>
                    <a:cubicBezTo>
                      <a:pt x="41975" y="0"/>
                      <a:pt x="46254" y="4075"/>
                      <a:pt x="46254" y="9373"/>
                    </a:cubicBezTo>
                    <a:lnTo>
                      <a:pt x="46254" y="36881"/>
                    </a:lnTo>
                    <a:cubicBezTo>
                      <a:pt x="46254" y="41975"/>
                      <a:pt x="42178" y="46253"/>
                      <a:pt x="36881" y="46253"/>
                    </a:cubicBezTo>
                    <a:lnTo>
                      <a:pt x="9373" y="46253"/>
                    </a:lnTo>
                    <a:cubicBezTo>
                      <a:pt x="4279" y="46253"/>
                      <a:pt x="0" y="42178"/>
                      <a:pt x="0" y="36881"/>
                    </a:cubicBezTo>
                    <a:lnTo>
                      <a:pt x="0" y="9373"/>
                    </a:lnTo>
                    <a:cubicBezTo>
                      <a:pt x="0" y="4279"/>
                      <a:pt x="4075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Forma Livre: Forma 4962">
                <a:extLst>
                  <a:ext uri="{FF2B5EF4-FFF2-40B4-BE49-F238E27FC236}">
                    <a16:creationId xmlns:a16="http://schemas.microsoft.com/office/drawing/2014/main" id="{AAFC2A28-7AFF-4F2B-7B62-6C82D942C0EB}"/>
                  </a:ext>
                </a:extLst>
              </p:cNvPr>
              <p:cNvSpPr/>
              <p:nvPr/>
            </p:nvSpPr>
            <p:spPr>
              <a:xfrm>
                <a:off x="14017247" y="8476927"/>
                <a:ext cx="46253" cy="46253"/>
              </a:xfrm>
              <a:custGeom>
                <a:avLst/>
                <a:gdLst>
                  <a:gd name="connsiteX0" fmla="*/ 9373 w 46253"/>
                  <a:gd name="connsiteY0" fmla="*/ 0 h 46253"/>
                  <a:gd name="connsiteX1" fmla="*/ 36881 w 46253"/>
                  <a:gd name="connsiteY1" fmla="*/ 0 h 46253"/>
                  <a:gd name="connsiteX2" fmla="*/ 46254 w 46253"/>
                  <a:gd name="connsiteY2" fmla="*/ 9373 h 46253"/>
                  <a:gd name="connsiteX3" fmla="*/ 46254 w 46253"/>
                  <a:gd name="connsiteY3" fmla="*/ 36881 h 46253"/>
                  <a:gd name="connsiteX4" fmla="*/ 36881 w 46253"/>
                  <a:gd name="connsiteY4" fmla="*/ 46254 h 46253"/>
                  <a:gd name="connsiteX5" fmla="*/ 9373 w 46253"/>
                  <a:gd name="connsiteY5" fmla="*/ 46254 h 46253"/>
                  <a:gd name="connsiteX6" fmla="*/ 0 w 46253"/>
                  <a:gd name="connsiteY6" fmla="*/ 36881 h 46253"/>
                  <a:gd name="connsiteX7" fmla="*/ 0 w 46253"/>
                  <a:gd name="connsiteY7" fmla="*/ 9373 h 46253"/>
                  <a:gd name="connsiteX8" fmla="*/ 9373 w 46253"/>
                  <a:gd name="connsiteY8" fmla="*/ 0 h 4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53" h="46253">
                    <a:moveTo>
                      <a:pt x="9373" y="0"/>
                    </a:moveTo>
                    <a:lnTo>
                      <a:pt x="36881" y="0"/>
                    </a:lnTo>
                    <a:cubicBezTo>
                      <a:pt x="41975" y="0"/>
                      <a:pt x="46254" y="4075"/>
                      <a:pt x="46254" y="9373"/>
                    </a:cubicBezTo>
                    <a:lnTo>
                      <a:pt x="46254" y="36881"/>
                    </a:lnTo>
                    <a:cubicBezTo>
                      <a:pt x="46254" y="41975"/>
                      <a:pt x="42178" y="46254"/>
                      <a:pt x="36881" y="46254"/>
                    </a:cubicBezTo>
                    <a:lnTo>
                      <a:pt x="9373" y="46254"/>
                    </a:lnTo>
                    <a:cubicBezTo>
                      <a:pt x="4279" y="46254"/>
                      <a:pt x="0" y="42178"/>
                      <a:pt x="0" y="36881"/>
                    </a:cubicBezTo>
                    <a:lnTo>
                      <a:pt x="0" y="9373"/>
                    </a:lnTo>
                    <a:cubicBezTo>
                      <a:pt x="0" y="4279"/>
                      <a:pt x="4075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Forma Livre: Forma 4963">
                <a:extLst>
                  <a:ext uri="{FF2B5EF4-FFF2-40B4-BE49-F238E27FC236}">
                    <a16:creationId xmlns:a16="http://schemas.microsoft.com/office/drawing/2014/main" id="{843E7591-31DE-C994-0F51-66288BE3407B}"/>
                  </a:ext>
                </a:extLst>
              </p:cNvPr>
              <p:cNvSpPr/>
              <p:nvPr/>
            </p:nvSpPr>
            <p:spPr>
              <a:xfrm>
                <a:off x="14017247" y="8540500"/>
                <a:ext cx="46253" cy="46253"/>
              </a:xfrm>
              <a:custGeom>
                <a:avLst/>
                <a:gdLst>
                  <a:gd name="connsiteX0" fmla="*/ 9373 w 46253"/>
                  <a:gd name="connsiteY0" fmla="*/ 0 h 46253"/>
                  <a:gd name="connsiteX1" fmla="*/ 36881 w 46253"/>
                  <a:gd name="connsiteY1" fmla="*/ 0 h 46253"/>
                  <a:gd name="connsiteX2" fmla="*/ 46254 w 46253"/>
                  <a:gd name="connsiteY2" fmla="*/ 9373 h 46253"/>
                  <a:gd name="connsiteX3" fmla="*/ 46254 w 46253"/>
                  <a:gd name="connsiteY3" fmla="*/ 36881 h 46253"/>
                  <a:gd name="connsiteX4" fmla="*/ 36881 w 46253"/>
                  <a:gd name="connsiteY4" fmla="*/ 46253 h 46253"/>
                  <a:gd name="connsiteX5" fmla="*/ 9373 w 46253"/>
                  <a:gd name="connsiteY5" fmla="*/ 46253 h 46253"/>
                  <a:gd name="connsiteX6" fmla="*/ 0 w 46253"/>
                  <a:gd name="connsiteY6" fmla="*/ 36881 h 46253"/>
                  <a:gd name="connsiteX7" fmla="*/ 0 w 46253"/>
                  <a:gd name="connsiteY7" fmla="*/ 9373 h 46253"/>
                  <a:gd name="connsiteX8" fmla="*/ 9373 w 46253"/>
                  <a:gd name="connsiteY8" fmla="*/ 0 h 46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253" h="46253">
                    <a:moveTo>
                      <a:pt x="9373" y="0"/>
                    </a:moveTo>
                    <a:lnTo>
                      <a:pt x="36881" y="0"/>
                    </a:lnTo>
                    <a:cubicBezTo>
                      <a:pt x="41975" y="0"/>
                      <a:pt x="46254" y="4075"/>
                      <a:pt x="46254" y="9373"/>
                    </a:cubicBezTo>
                    <a:lnTo>
                      <a:pt x="46254" y="36881"/>
                    </a:lnTo>
                    <a:cubicBezTo>
                      <a:pt x="46254" y="41975"/>
                      <a:pt x="42178" y="46253"/>
                      <a:pt x="36881" y="46253"/>
                    </a:cubicBezTo>
                    <a:lnTo>
                      <a:pt x="9373" y="46253"/>
                    </a:lnTo>
                    <a:cubicBezTo>
                      <a:pt x="4279" y="46253"/>
                      <a:pt x="0" y="42178"/>
                      <a:pt x="0" y="36881"/>
                    </a:cubicBezTo>
                    <a:lnTo>
                      <a:pt x="0" y="9373"/>
                    </a:lnTo>
                    <a:cubicBezTo>
                      <a:pt x="0" y="4279"/>
                      <a:pt x="4075" y="0"/>
                      <a:pt x="93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Forma Livre: Forma 4964">
                <a:extLst>
                  <a:ext uri="{FF2B5EF4-FFF2-40B4-BE49-F238E27FC236}">
                    <a16:creationId xmlns:a16="http://schemas.microsoft.com/office/drawing/2014/main" id="{93CCCE54-324E-B79A-21A0-BE7D2869DE95}"/>
                  </a:ext>
                </a:extLst>
              </p:cNvPr>
              <p:cNvSpPr/>
              <p:nvPr/>
            </p:nvSpPr>
            <p:spPr>
              <a:xfrm>
                <a:off x="13753174" y="8333072"/>
                <a:ext cx="577863" cy="332128"/>
              </a:xfrm>
              <a:custGeom>
                <a:avLst/>
                <a:gdLst>
                  <a:gd name="connsiteX0" fmla="*/ 408743 w 577863"/>
                  <a:gd name="connsiteY0" fmla="*/ 9577 h 332128"/>
                  <a:gd name="connsiteX1" fmla="*/ 408743 w 577863"/>
                  <a:gd name="connsiteY1" fmla="*/ 120218 h 332128"/>
                  <a:gd name="connsiteX2" fmla="*/ 418319 w 577863"/>
                  <a:gd name="connsiteY2" fmla="*/ 129795 h 332128"/>
                  <a:gd name="connsiteX3" fmla="*/ 431156 w 577863"/>
                  <a:gd name="connsiteY3" fmla="*/ 129795 h 332128"/>
                  <a:gd name="connsiteX4" fmla="*/ 431156 w 577863"/>
                  <a:gd name="connsiteY4" fmla="*/ 312975 h 332128"/>
                  <a:gd name="connsiteX5" fmla="*/ 362285 w 577863"/>
                  <a:gd name="connsiteY5" fmla="*/ 312975 h 332128"/>
                  <a:gd name="connsiteX6" fmla="*/ 362285 w 577863"/>
                  <a:gd name="connsiteY6" fmla="*/ 98009 h 332128"/>
                  <a:gd name="connsiteX7" fmla="*/ 352709 w 577863"/>
                  <a:gd name="connsiteY7" fmla="*/ 88432 h 332128"/>
                  <a:gd name="connsiteX8" fmla="*/ 72131 w 577863"/>
                  <a:gd name="connsiteY8" fmla="*/ 88432 h 332128"/>
                  <a:gd name="connsiteX9" fmla="*/ 62554 w 577863"/>
                  <a:gd name="connsiteY9" fmla="*/ 98009 h 332128"/>
                  <a:gd name="connsiteX10" fmla="*/ 62554 w 577863"/>
                  <a:gd name="connsiteY10" fmla="*/ 312975 h 332128"/>
                  <a:gd name="connsiteX11" fmla="*/ 9577 w 577863"/>
                  <a:gd name="connsiteY11" fmla="*/ 312975 h 332128"/>
                  <a:gd name="connsiteX12" fmla="*/ 0 w 577863"/>
                  <a:gd name="connsiteY12" fmla="*/ 322552 h 332128"/>
                  <a:gd name="connsiteX13" fmla="*/ 9577 w 577863"/>
                  <a:gd name="connsiteY13" fmla="*/ 332129 h 332128"/>
                  <a:gd name="connsiteX14" fmla="*/ 568287 w 577863"/>
                  <a:gd name="connsiteY14" fmla="*/ 332129 h 332128"/>
                  <a:gd name="connsiteX15" fmla="*/ 577863 w 577863"/>
                  <a:gd name="connsiteY15" fmla="*/ 322552 h 332128"/>
                  <a:gd name="connsiteX16" fmla="*/ 568287 w 577863"/>
                  <a:gd name="connsiteY16" fmla="*/ 312975 h 332128"/>
                  <a:gd name="connsiteX17" fmla="*/ 492895 w 577863"/>
                  <a:gd name="connsiteY17" fmla="*/ 312975 h 332128"/>
                  <a:gd name="connsiteX18" fmla="*/ 492895 w 577863"/>
                  <a:gd name="connsiteY18" fmla="*/ 129795 h 332128"/>
                  <a:gd name="connsiteX19" fmla="*/ 505732 w 577863"/>
                  <a:gd name="connsiteY19" fmla="*/ 129795 h 332128"/>
                  <a:gd name="connsiteX20" fmla="*/ 515309 w 577863"/>
                  <a:gd name="connsiteY20" fmla="*/ 120218 h 332128"/>
                  <a:gd name="connsiteX21" fmla="*/ 515309 w 577863"/>
                  <a:gd name="connsiteY21" fmla="*/ 9577 h 332128"/>
                  <a:gd name="connsiteX22" fmla="*/ 505732 w 577863"/>
                  <a:gd name="connsiteY22" fmla="*/ 0 h 332128"/>
                  <a:gd name="connsiteX23" fmla="*/ 418319 w 577863"/>
                  <a:gd name="connsiteY23" fmla="*/ 0 h 332128"/>
                  <a:gd name="connsiteX24" fmla="*/ 408743 w 577863"/>
                  <a:gd name="connsiteY24" fmla="*/ 9577 h 332128"/>
                  <a:gd name="connsiteX25" fmla="*/ 81708 w 577863"/>
                  <a:gd name="connsiteY25" fmla="*/ 107382 h 332128"/>
                  <a:gd name="connsiteX26" fmla="*/ 343132 w 577863"/>
                  <a:gd name="connsiteY26" fmla="*/ 107382 h 332128"/>
                  <a:gd name="connsiteX27" fmla="*/ 343132 w 577863"/>
                  <a:gd name="connsiteY27" fmla="*/ 312772 h 332128"/>
                  <a:gd name="connsiteX28" fmla="*/ 81708 w 577863"/>
                  <a:gd name="connsiteY28" fmla="*/ 312772 h 332128"/>
                  <a:gd name="connsiteX29" fmla="*/ 81708 w 577863"/>
                  <a:gd name="connsiteY29" fmla="*/ 107382 h 332128"/>
                  <a:gd name="connsiteX30" fmla="*/ 427896 w 577863"/>
                  <a:gd name="connsiteY30" fmla="*/ 19153 h 332128"/>
                  <a:gd name="connsiteX31" fmla="*/ 496156 w 577863"/>
                  <a:gd name="connsiteY31" fmla="*/ 19153 h 332128"/>
                  <a:gd name="connsiteX32" fmla="*/ 496156 w 577863"/>
                  <a:gd name="connsiteY32" fmla="*/ 110438 h 332128"/>
                  <a:gd name="connsiteX33" fmla="*/ 483319 w 577863"/>
                  <a:gd name="connsiteY33" fmla="*/ 110438 h 332128"/>
                  <a:gd name="connsiteX34" fmla="*/ 473742 w 577863"/>
                  <a:gd name="connsiteY34" fmla="*/ 120015 h 332128"/>
                  <a:gd name="connsiteX35" fmla="*/ 473742 w 577863"/>
                  <a:gd name="connsiteY35" fmla="*/ 312772 h 332128"/>
                  <a:gd name="connsiteX36" fmla="*/ 450513 w 577863"/>
                  <a:gd name="connsiteY36" fmla="*/ 312772 h 332128"/>
                  <a:gd name="connsiteX37" fmla="*/ 450513 w 577863"/>
                  <a:gd name="connsiteY37" fmla="*/ 120015 h 332128"/>
                  <a:gd name="connsiteX38" fmla="*/ 440937 w 577863"/>
                  <a:gd name="connsiteY38" fmla="*/ 110438 h 332128"/>
                  <a:gd name="connsiteX39" fmla="*/ 428100 w 577863"/>
                  <a:gd name="connsiteY39" fmla="*/ 110438 h 332128"/>
                  <a:gd name="connsiteX40" fmla="*/ 428100 w 577863"/>
                  <a:gd name="connsiteY40" fmla="*/ 19153 h 33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77863" h="332128">
                    <a:moveTo>
                      <a:pt x="408743" y="9577"/>
                    </a:moveTo>
                    <a:lnTo>
                      <a:pt x="408743" y="120218"/>
                    </a:lnTo>
                    <a:cubicBezTo>
                      <a:pt x="408743" y="125516"/>
                      <a:pt x="413022" y="129795"/>
                      <a:pt x="418319" y="129795"/>
                    </a:cubicBezTo>
                    <a:lnTo>
                      <a:pt x="431156" y="129795"/>
                    </a:lnTo>
                    <a:lnTo>
                      <a:pt x="431156" y="312975"/>
                    </a:lnTo>
                    <a:lnTo>
                      <a:pt x="362285" y="312975"/>
                    </a:lnTo>
                    <a:lnTo>
                      <a:pt x="362285" y="98009"/>
                    </a:lnTo>
                    <a:cubicBezTo>
                      <a:pt x="362285" y="92711"/>
                      <a:pt x="358006" y="88432"/>
                      <a:pt x="352709" y="88432"/>
                    </a:cubicBezTo>
                    <a:lnTo>
                      <a:pt x="72131" y="88432"/>
                    </a:lnTo>
                    <a:cubicBezTo>
                      <a:pt x="66833" y="88432"/>
                      <a:pt x="62554" y="92711"/>
                      <a:pt x="62554" y="98009"/>
                    </a:cubicBezTo>
                    <a:lnTo>
                      <a:pt x="62554" y="312975"/>
                    </a:lnTo>
                    <a:lnTo>
                      <a:pt x="9577" y="312975"/>
                    </a:lnTo>
                    <a:cubicBezTo>
                      <a:pt x="4279" y="312975"/>
                      <a:pt x="0" y="317254"/>
                      <a:pt x="0" y="322552"/>
                    </a:cubicBezTo>
                    <a:cubicBezTo>
                      <a:pt x="0" y="327850"/>
                      <a:pt x="4279" y="332129"/>
                      <a:pt x="9577" y="332129"/>
                    </a:cubicBezTo>
                    <a:lnTo>
                      <a:pt x="568287" y="332129"/>
                    </a:lnTo>
                    <a:cubicBezTo>
                      <a:pt x="573584" y="332129"/>
                      <a:pt x="577863" y="327850"/>
                      <a:pt x="577863" y="322552"/>
                    </a:cubicBezTo>
                    <a:cubicBezTo>
                      <a:pt x="577863" y="317254"/>
                      <a:pt x="573584" y="312975"/>
                      <a:pt x="568287" y="312975"/>
                    </a:cubicBezTo>
                    <a:lnTo>
                      <a:pt x="492895" y="312975"/>
                    </a:lnTo>
                    <a:lnTo>
                      <a:pt x="492895" y="129795"/>
                    </a:lnTo>
                    <a:lnTo>
                      <a:pt x="505732" y="129795"/>
                    </a:lnTo>
                    <a:cubicBezTo>
                      <a:pt x="511030" y="129795"/>
                      <a:pt x="515309" y="125516"/>
                      <a:pt x="515309" y="120218"/>
                    </a:cubicBezTo>
                    <a:lnTo>
                      <a:pt x="515309" y="9577"/>
                    </a:lnTo>
                    <a:cubicBezTo>
                      <a:pt x="515309" y="4279"/>
                      <a:pt x="511030" y="0"/>
                      <a:pt x="505732" y="0"/>
                    </a:cubicBezTo>
                    <a:lnTo>
                      <a:pt x="418319" y="0"/>
                    </a:lnTo>
                    <a:cubicBezTo>
                      <a:pt x="413022" y="0"/>
                      <a:pt x="408743" y="4279"/>
                      <a:pt x="408743" y="9577"/>
                    </a:cubicBezTo>
                    <a:close/>
                    <a:moveTo>
                      <a:pt x="81708" y="107382"/>
                    </a:moveTo>
                    <a:lnTo>
                      <a:pt x="343132" y="107382"/>
                    </a:lnTo>
                    <a:lnTo>
                      <a:pt x="343132" y="312772"/>
                    </a:lnTo>
                    <a:lnTo>
                      <a:pt x="81708" y="312772"/>
                    </a:lnTo>
                    <a:lnTo>
                      <a:pt x="81708" y="107382"/>
                    </a:lnTo>
                    <a:close/>
                    <a:moveTo>
                      <a:pt x="427896" y="19153"/>
                    </a:moveTo>
                    <a:lnTo>
                      <a:pt x="496156" y="19153"/>
                    </a:lnTo>
                    <a:lnTo>
                      <a:pt x="496156" y="110438"/>
                    </a:lnTo>
                    <a:lnTo>
                      <a:pt x="483319" y="110438"/>
                    </a:lnTo>
                    <a:cubicBezTo>
                      <a:pt x="478021" y="110438"/>
                      <a:pt x="473742" y="114717"/>
                      <a:pt x="473742" y="120015"/>
                    </a:cubicBezTo>
                    <a:lnTo>
                      <a:pt x="473742" y="312772"/>
                    </a:lnTo>
                    <a:lnTo>
                      <a:pt x="450513" y="312772"/>
                    </a:lnTo>
                    <a:lnTo>
                      <a:pt x="450513" y="120015"/>
                    </a:lnTo>
                    <a:cubicBezTo>
                      <a:pt x="450513" y="114717"/>
                      <a:pt x="446234" y="110438"/>
                      <a:pt x="440937" y="110438"/>
                    </a:cubicBezTo>
                    <a:lnTo>
                      <a:pt x="428100" y="110438"/>
                    </a:lnTo>
                    <a:lnTo>
                      <a:pt x="428100" y="19153"/>
                    </a:lnTo>
                    <a:close/>
                  </a:path>
                </a:pathLst>
              </a:custGeom>
              <a:solidFill>
                <a:srgbClr val="FFFFFF"/>
              </a:solidFill>
              <a:ln w="20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2" name="Google Shape;4716;p94">
              <a:extLst>
                <a:ext uri="{FF2B5EF4-FFF2-40B4-BE49-F238E27FC236}">
                  <a16:creationId xmlns:a16="http://schemas.microsoft.com/office/drawing/2014/main" id="{BE44F0C4-6E6F-F22E-0C41-9AA1FCDCF3BF}"/>
                </a:ext>
              </a:extLst>
            </p:cNvPr>
            <p:cNvSpPr txBox="1"/>
            <p:nvPr/>
          </p:nvSpPr>
          <p:spPr>
            <a:xfrm>
              <a:off x="12902233" y="2783153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AEROPORTOS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3" name="Google Shape;4750;p94">
              <a:extLst>
                <a:ext uri="{FF2B5EF4-FFF2-40B4-BE49-F238E27FC236}">
                  <a16:creationId xmlns:a16="http://schemas.microsoft.com/office/drawing/2014/main" id="{5C52DD41-6657-8BBA-6253-38F3A6355A70}"/>
                </a:ext>
              </a:extLst>
            </p:cNvPr>
            <p:cNvGrpSpPr/>
            <p:nvPr/>
          </p:nvGrpSpPr>
          <p:grpSpPr>
            <a:xfrm>
              <a:off x="13765136" y="3612753"/>
              <a:ext cx="422699" cy="411895"/>
              <a:chOff x="10711829" y="1789948"/>
              <a:chExt cx="546569" cy="532599"/>
            </a:xfrm>
          </p:grpSpPr>
          <p:sp>
            <p:nvSpPr>
              <p:cNvPr id="164" name="Google Shape;4751;p94">
                <a:extLst>
                  <a:ext uri="{FF2B5EF4-FFF2-40B4-BE49-F238E27FC236}">
                    <a16:creationId xmlns:a16="http://schemas.microsoft.com/office/drawing/2014/main" id="{9F5015F1-0967-9055-3D81-B379B87B8BA7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4752;p94">
                <a:extLst>
                  <a:ext uri="{FF2B5EF4-FFF2-40B4-BE49-F238E27FC236}">
                    <a16:creationId xmlns:a16="http://schemas.microsoft.com/office/drawing/2014/main" id="{A7AC0ACF-FB2B-9919-FC88-B3FCB180E7C6}"/>
                  </a:ext>
                </a:extLst>
              </p:cNvPr>
              <p:cNvSpPr txBox="1"/>
              <p:nvPr/>
            </p:nvSpPr>
            <p:spPr>
              <a:xfrm>
                <a:off x="10718951" y="1851462"/>
                <a:ext cx="539447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7" name="Agrupar 176">
            <a:extLst>
              <a:ext uri="{FF2B5EF4-FFF2-40B4-BE49-F238E27FC236}">
                <a16:creationId xmlns:a16="http://schemas.microsoft.com/office/drawing/2014/main" id="{F300F84D-0D1B-7C85-F6C7-866AA77FFED7}"/>
              </a:ext>
            </a:extLst>
          </p:cNvPr>
          <p:cNvGrpSpPr/>
          <p:nvPr/>
        </p:nvGrpSpPr>
        <p:grpSpPr>
          <a:xfrm>
            <a:off x="461118" y="5171990"/>
            <a:ext cx="1751313" cy="1382309"/>
            <a:chOff x="7415036" y="4408534"/>
            <a:chExt cx="1556723" cy="1228719"/>
          </a:xfrm>
        </p:grpSpPr>
        <p:grpSp>
          <p:nvGrpSpPr>
            <p:cNvPr id="178" name="Gráfico 4">
              <a:extLst>
                <a:ext uri="{FF2B5EF4-FFF2-40B4-BE49-F238E27FC236}">
                  <a16:creationId xmlns:a16="http://schemas.microsoft.com/office/drawing/2014/main" id="{B9A80B39-760B-AA5D-2053-DFD7BD22292F}"/>
                </a:ext>
              </a:extLst>
            </p:cNvPr>
            <p:cNvGrpSpPr/>
            <p:nvPr/>
          </p:nvGrpSpPr>
          <p:grpSpPr>
            <a:xfrm>
              <a:off x="7733812" y="4677859"/>
              <a:ext cx="899999" cy="900000"/>
              <a:chOff x="13977034" y="7387609"/>
              <a:chExt cx="420626" cy="420538"/>
            </a:xfrm>
            <a:solidFill>
              <a:srgbClr val="FFFFFF"/>
            </a:solidFill>
          </p:grpSpPr>
          <p:sp>
            <p:nvSpPr>
              <p:cNvPr id="183" name="Forma Livre: Forma 35">
                <a:extLst>
                  <a:ext uri="{FF2B5EF4-FFF2-40B4-BE49-F238E27FC236}">
                    <a16:creationId xmlns:a16="http://schemas.microsoft.com/office/drawing/2014/main" id="{91402237-461D-0571-817C-41A863E7FFBD}"/>
                  </a:ext>
                </a:extLst>
              </p:cNvPr>
              <p:cNvSpPr/>
              <p:nvPr/>
            </p:nvSpPr>
            <p:spPr>
              <a:xfrm>
                <a:off x="13977034" y="7387609"/>
                <a:ext cx="420626" cy="420538"/>
              </a:xfrm>
              <a:custGeom>
                <a:avLst/>
                <a:gdLst>
                  <a:gd name="connsiteX0" fmla="*/ 458724 w 476149"/>
                  <a:gd name="connsiteY0" fmla="*/ 148675 h 476049"/>
                  <a:gd name="connsiteX1" fmla="*/ 441198 w 476149"/>
                  <a:gd name="connsiteY1" fmla="*/ 141246 h 476049"/>
                  <a:gd name="connsiteX2" fmla="*/ 433769 w 476149"/>
                  <a:gd name="connsiteY2" fmla="*/ 158772 h 476049"/>
                  <a:gd name="connsiteX3" fmla="*/ 387382 w 476149"/>
                  <a:gd name="connsiteY3" fmla="*/ 387467 h 476049"/>
                  <a:gd name="connsiteX4" fmla="*/ 88773 w 476149"/>
                  <a:gd name="connsiteY4" fmla="*/ 387467 h 476049"/>
                  <a:gd name="connsiteX5" fmla="*/ 26956 w 476149"/>
                  <a:gd name="connsiteY5" fmla="*/ 238210 h 476049"/>
                  <a:gd name="connsiteX6" fmla="*/ 88773 w 476149"/>
                  <a:gd name="connsiteY6" fmla="*/ 88954 h 476049"/>
                  <a:gd name="connsiteX7" fmla="*/ 315659 w 476149"/>
                  <a:gd name="connsiteY7" fmla="*/ 41805 h 476049"/>
                  <a:gd name="connsiteX8" fmla="*/ 333184 w 476149"/>
                  <a:gd name="connsiteY8" fmla="*/ 34185 h 476049"/>
                  <a:gd name="connsiteX9" fmla="*/ 325564 w 476149"/>
                  <a:gd name="connsiteY9" fmla="*/ 16659 h 476049"/>
                  <a:gd name="connsiteX10" fmla="*/ 69723 w 476149"/>
                  <a:gd name="connsiteY10" fmla="*/ 69808 h 476049"/>
                  <a:gd name="connsiteX11" fmla="*/ 0 w 476149"/>
                  <a:gd name="connsiteY11" fmla="*/ 238115 h 476049"/>
                  <a:gd name="connsiteX12" fmla="*/ 69723 w 476149"/>
                  <a:gd name="connsiteY12" fmla="*/ 406422 h 476049"/>
                  <a:gd name="connsiteX13" fmla="*/ 238030 w 476149"/>
                  <a:gd name="connsiteY13" fmla="*/ 476050 h 476049"/>
                  <a:gd name="connsiteX14" fmla="*/ 406337 w 476149"/>
                  <a:gd name="connsiteY14" fmla="*/ 406422 h 476049"/>
                  <a:gd name="connsiteX15" fmla="*/ 458629 w 476149"/>
                  <a:gd name="connsiteY15" fmla="*/ 148485 h 47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149" h="476049">
                    <a:moveTo>
                      <a:pt x="458724" y="148675"/>
                    </a:moveTo>
                    <a:cubicBezTo>
                      <a:pt x="455962" y="141817"/>
                      <a:pt x="448056" y="138388"/>
                      <a:pt x="441198" y="141246"/>
                    </a:cubicBezTo>
                    <a:cubicBezTo>
                      <a:pt x="434340" y="144008"/>
                      <a:pt x="431006" y="151914"/>
                      <a:pt x="433769" y="158772"/>
                    </a:cubicBezTo>
                    <a:cubicBezTo>
                      <a:pt x="465773" y="237639"/>
                      <a:pt x="447484" y="327364"/>
                      <a:pt x="387382" y="387467"/>
                    </a:cubicBezTo>
                    <a:cubicBezTo>
                      <a:pt x="305086" y="469763"/>
                      <a:pt x="171165" y="469763"/>
                      <a:pt x="88773" y="387467"/>
                    </a:cubicBezTo>
                    <a:cubicBezTo>
                      <a:pt x="48863" y="347557"/>
                      <a:pt x="26956" y="294598"/>
                      <a:pt x="26956" y="238210"/>
                    </a:cubicBezTo>
                    <a:cubicBezTo>
                      <a:pt x="26956" y="181822"/>
                      <a:pt x="48959" y="128768"/>
                      <a:pt x="88773" y="88954"/>
                    </a:cubicBezTo>
                    <a:cubicBezTo>
                      <a:pt x="148304" y="29422"/>
                      <a:pt x="237363" y="10944"/>
                      <a:pt x="315659" y="41805"/>
                    </a:cubicBezTo>
                    <a:cubicBezTo>
                      <a:pt x="322516" y="44567"/>
                      <a:pt x="330422" y="41138"/>
                      <a:pt x="333184" y="34185"/>
                    </a:cubicBezTo>
                    <a:cubicBezTo>
                      <a:pt x="335947" y="27232"/>
                      <a:pt x="332518" y="19421"/>
                      <a:pt x="325564" y="16659"/>
                    </a:cubicBezTo>
                    <a:cubicBezTo>
                      <a:pt x="237268" y="-18203"/>
                      <a:pt x="136874" y="2657"/>
                      <a:pt x="69723" y="69808"/>
                    </a:cubicBezTo>
                    <a:cubicBezTo>
                      <a:pt x="24765" y="114766"/>
                      <a:pt x="0" y="174583"/>
                      <a:pt x="0" y="238115"/>
                    </a:cubicBezTo>
                    <a:cubicBezTo>
                      <a:pt x="0" y="301647"/>
                      <a:pt x="24765" y="361464"/>
                      <a:pt x="69723" y="406422"/>
                    </a:cubicBezTo>
                    <a:cubicBezTo>
                      <a:pt x="116110" y="452809"/>
                      <a:pt x="177070" y="476050"/>
                      <a:pt x="238030" y="476050"/>
                    </a:cubicBezTo>
                    <a:cubicBezTo>
                      <a:pt x="298990" y="476050"/>
                      <a:pt x="359950" y="452809"/>
                      <a:pt x="406337" y="406422"/>
                    </a:cubicBezTo>
                    <a:cubicBezTo>
                      <a:pt x="474155" y="338604"/>
                      <a:pt x="494633" y="237353"/>
                      <a:pt x="458629" y="1484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Forma Livre: Forma 36">
                <a:extLst>
                  <a:ext uri="{FF2B5EF4-FFF2-40B4-BE49-F238E27FC236}">
                    <a16:creationId xmlns:a16="http://schemas.microsoft.com/office/drawing/2014/main" id="{CDCD5B24-C3F1-CAB9-72F0-AA154C004CE0}"/>
                  </a:ext>
                </a:extLst>
              </p:cNvPr>
              <p:cNvSpPr/>
              <p:nvPr/>
            </p:nvSpPr>
            <p:spPr>
              <a:xfrm>
                <a:off x="14328528" y="7424304"/>
                <a:ext cx="30623" cy="30622"/>
              </a:xfrm>
              <a:custGeom>
                <a:avLst/>
                <a:gdLst>
                  <a:gd name="connsiteX0" fmla="*/ 26123 w 30623"/>
                  <a:gd name="connsiteY0" fmla="*/ 26122 h 30622"/>
                  <a:gd name="connsiteX1" fmla="*/ 26123 w 30623"/>
                  <a:gd name="connsiteY1" fmla="*/ 4501 h 30622"/>
                  <a:gd name="connsiteX2" fmla="*/ 4501 w 30623"/>
                  <a:gd name="connsiteY2" fmla="*/ 4501 h 30622"/>
                  <a:gd name="connsiteX3" fmla="*/ 4501 w 30623"/>
                  <a:gd name="connsiteY3" fmla="*/ 26122 h 30622"/>
                  <a:gd name="connsiteX4" fmla="*/ 26123 w 30623"/>
                  <a:gd name="connsiteY4" fmla="*/ 26122 h 30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3" h="30622">
                    <a:moveTo>
                      <a:pt x="26123" y="26122"/>
                    </a:moveTo>
                    <a:cubicBezTo>
                      <a:pt x="32123" y="20122"/>
                      <a:pt x="32123" y="10501"/>
                      <a:pt x="26123" y="4501"/>
                    </a:cubicBezTo>
                    <a:cubicBezTo>
                      <a:pt x="20122" y="-1500"/>
                      <a:pt x="10501" y="-1500"/>
                      <a:pt x="4501" y="4501"/>
                    </a:cubicBezTo>
                    <a:cubicBezTo>
                      <a:pt x="-1500" y="10501"/>
                      <a:pt x="-1500" y="20122"/>
                      <a:pt x="4501" y="26122"/>
                    </a:cubicBezTo>
                    <a:cubicBezTo>
                      <a:pt x="10501" y="32123"/>
                      <a:pt x="20122" y="32123"/>
                      <a:pt x="26123" y="26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Forma Livre: Forma 37">
                <a:extLst>
                  <a:ext uri="{FF2B5EF4-FFF2-40B4-BE49-F238E27FC236}">
                    <a16:creationId xmlns:a16="http://schemas.microsoft.com/office/drawing/2014/main" id="{F5F27D2C-3C54-3423-A7D6-0444062B163C}"/>
                  </a:ext>
                </a:extLst>
              </p:cNvPr>
              <p:cNvSpPr/>
              <p:nvPr/>
            </p:nvSpPr>
            <p:spPr>
              <a:xfrm>
                <a:off x="14061661" y="7512243"/>
                <a:ext cx="247745" cy="171735"/>
              </a:xfrm>
              <a:custGeom>
                <a:avLst/>
                <a:gdLst>
                  <a:gd name="connsiteX0" fmla="*/ 180784 w 247745"/>
                  <a:gd name="connsiteY0" fmla="*/ 149447 h 171735"/>
                  <a:gd name="connsiteX1" fmla="*/ 185642 w 247745"/>
                  <a:gd name="connsiteY1" fmla="*/ 149447 h 171735"/>
                  <a:gd name="connsiteX2" fmla="*/ 190024 w 247745"/>
                  <a:gd name="connsiteY2" fmla="*/ 145923 h 171735"/>
                  <a:gd name="connsiteX3" fmla="*/ 213932 w 247745"/>
                  <a:gd name="connsiteY3" fmla="*/ 35814 h 171735"/>
                  <a:gd name="connsiteX4" fmla="*/ 213741 w 247745"/>
                  <a:gd name="connsiteY4" fmla="*/ 35147 h 171735"/>
                  <a:gd name="connsiteX5" fmla="*/ 213932 w 247745"/>
                  <a:gd name="connsiteY5" fmla="*/ 34290 h 171735"/>
                  <a:gd name="connsiteX6" fmla="*/ 169164 w 247745"/>
                  <a:gd name="connsiteY6" fmla="*/ 2286 h 171735"/>
                  <a:gd name="connsiteX7" fmla="*/ 142494 w 247745"/>
                  <a:gd name="connsiteY7" fmla="*/ 9430 h 171735"/>
                  <a:gd name="connsiteX8" fmla="*/ 101822 w 247745"/>
                  <a:gd name="connsiteY8" fmla="*/ 0 h 171735"/>
                  <a:gd name="connsiteX9" fmla="*/ 34576 w 247745"/>
                  <a:gd name="connsiteY9" fmla="*/ 32099 h 171735"/>
                  <a:gd name="connsiteX10" fmla="*/ 34576 w 247745"/>
                  <a:gd name="connsiteY10" fmla="*/ 32099 h 171735"/>
                  <a:gd name="connsiteX11" fmla="*/ 34576 w 247745"/>
                  <a:gd name="connsiteY11" fmla="*/ 32099 h 171735"/>
                  <a:gd name="connsiteX12" fmla="*/ 34385 w 247745"/>
                  <a:gd name="connsiteY12" fmla="*/ 32385 h 171735"/>
                  <a:gd name="connsiteX13" fmla="*/ 33719 w 247745"/>
                  <a:gd name="connsiteY13" fmla="*/ 35814 h 171735"/>
                  <a:gd name="connsiteX14" fmla="*/ 33719 w 247745"/>
                  <a:gd name="connsiteY14" fmla="*/ 35814 h 171735"/>
                  <a:gd name="connsiteX15" fmla="*/ 57626 w 247745"/>
                  <a:gd name="connsiteY15" fmla="*/ 145923 h 171735"/>
                  <a:gd name="connsiteX16" fmla="*/ 62008 w 247745"/>
                  <a:gd name="connsiteY16" fmla="*/ 149447 h 171735"/>
                  <a:gd name="connsiteX17" fmla="*/ 66866 w 247745"/>
                  <a:gd name="connsiteY17" fmla="*/ 149447 h 171735"/>
                  <a:gd name="connsiteX18" fmla="*/ 80772 w 247745"/>
                  <a:gd name="connsiteY18" fmla="*/ 162782 h 171735"/>
                  <a:gd name="connsiteX19" fmla="*/ 4477 w 247745"/>
                  <a:gd name="connsiteY19" fmla="*/ 162782 h 171735"/>
                  <a:gd name="connsiteX20" fmla="*/ 0 w 247745"/>
                  <a:gd name="connsiteY20" fmla="*/ 167259 h 171735"/>
                  <a:gd name="connsiteX21" fmla="*/ 4477 w 247745"/>
                  <a:gd name="connsiteY21" fmla="*/ 171736 h 171735"/>
                  <a:gd name="connsiteX22" fmla="*/ 243269 w 247745"/>
                  <a:gd name="connsiteY22" fmla="*/ 171736 h 171735"/>
                  <a:gd name="connsiteX23" fmla="*/ 247745 w 247745"/>
                  <a:gd name="connsiteY23" fmla="*/ 167259 h 171735"/>
                  <a:gd name="connsiteX24" fmla="*/ 243269 w 247745"/>
                  <a:gd name="connsiteY24" fmla="*/ 162782 h 171735"/>
                  <a:gd name="connsiteX25" fmla="*/ 166974 w 247745"/>
                  <a:gd name="connsiteY25" fmla="*/ 162782 h 171735"/>
                  <a:gd name="connsiteX26" fmla="*/ 180880 w 247745"/>
                  <a:gd name="connsiteY26" fmla="*/ 149447 h 171735"/>
                  <a:gd name="connsiteX27" fmla="*/ 163163 w 247745"/>
                  <a:gd name="connsiteY27" fmla="*/ 154496 h 171735"/>
                  <a:gd name="connsiteX28" fmla="*/ 153638 w 247745"/>
                  <a:gd name="connsiteY28" fmla="*/ 144971 h 171735"/>
                  <a:gd name="connsiteX29" fmla="*/ 163163 w 247745"/>
                  <a:gd name="connsiteY29" fmla="*/ 135446 h 171735"/>
                  <a:gd name="connsiteX30" fmla="*/ 172688 w 247745"/>
                  <a:gd name="connsiteY30" fmla="*/ 144971 h 171735"/>
                  <a:gd name="connsiteX31" fmla="*/ 163163 w 247745"/>
                  <a:gd name="connsiteY31" fmla="*/ 154496 h 171735"/>
                  <a:gd name="connsiteX32" fmla="*/ 43625 w 247745"/>
                  <a:gd name="connsiteY32" fmla="*/ 39338 h 171735"/>
                  <a:gd name="connsiteX33" fmla="*/ 203931 w 247745"/>
                  <a:gd name="connsiteY33" fmla="*/ 39338 h 171735"/>
                  <a:gd name="connsiteX34" fmla="*/ 202121 w 247745"/>
                  <a:gd name="connsiteY34" fmla="*/ 47530 h 171735"/>
                  <a:gd name="connsiteX35" fmla="*/ 45339 w 247745"/>
                  <a:gd name="connsiteY35" fmla="*/ 47530 h 171735"/>
                  <a:gd name="connsiteX36" fmla="*/ 43529 w 247745"/>
                  <a:gd name="connsiteY36" fmla="*/ 39338 h 171735"/>
                  <a:gd name="connsiteX37" fmla="*/ 169164 w 247745"/>
                  <a:gd name="connsiteY37" fmla="*/ 11144 h 171735"/>
                  <a:gd name="connsiteX38" fmla="*/ 203645 w 247745"/>
                  <a:gd name="connsiteY38" fmla="*/ 30385 h 171735"/>
                  <a:gd name="connsiteX39" fmla="*/ 170212 w 247745"/>
                  <a:gd name="connsiteY39" fmla="*/ 30385 h 171735"/>
                  <a:gd name="connsiteX40" fmla="*/ 152115 w 247745"/>
                  <a:gd name="connsiteY40" fmla="*/ 14954 h 171735"/>
                  <a:gd name="connsiteX41" fmla="*/ 169069 w 247745"/>
                  <a:gd name="connsiteY41" fmla="*/ 11240 h 171735"/>
                  <a:gd name="connsiteX42" fmla="*/ 157449 w 247745"/>
                  <a:gd name="connsiteY42" fmla="*/ 30385 h 171735"/>
                  <a:gd name="connsiteX43" fmla="*/ 47911 w 247745"/>
                  <a:gd name="connsiteY43" fmla="*/ 30385 h 171735"/>
                  <a:gd name="connsiteX44" fmla="*/ 101822 w 247745"/>
                  <a:gd name="connsiteY44" fmla="*/ 8954 h 171735"/>
                  <a:gd name="connsiteX45" fmla="*/ 157449 w 247745"/>
                  <a:gd name="connsiteY45" fmla="*/ 30385 h 171735"/>
                  <a:gd name="connsiteX46" fmla="*/ 47434 w 247745"/>
                  <a:gd name="connsiteY46" fmla="*/ 56579 h 171735"/>
                  <a:gd name="connsiteX47" fmla="*/ 200311 w 247745"/>
                  <a:gd name="connsiteY47" fmla="*/ 56579 h 171735"/>
                  <a:gd name="connsiteX48" fmla="*/ 182118 w 247745"/>
                  <a:gd name="connsiteY48" fmla="*/ 140494 h 171735"/>
                  <a:gd name="connsiteX49" fmla="*/ 180880 w 247745"/>
                  <a:gd name="connsiteY49" fmla="*/ 140494 h 171735"/>
                  <a:gd name="connsiteX50" fmla="*/ 163259 w 247745"/>
                  <a:gd name="connsiteY50" fmla="*/ 126397 h 171735"/>
                  <a:gd name="connsiteX51" fmla="*/ 145638 w 247745"/>
                  <a:gd name="connsiteY51" fmla="*/ 140494 h 171735"/>
                  <a:gd name="connsiteX52" fmla="*/ 102203 w 247745"/>
                  <a:gd name="connsiteY52" fmla="*/ 140494 h 171735"/>
                  <a:gd name="connsiteX53" fmla="*/ 84582 w 247745"/>
                  <a:gd name="connsiteY53" fmla="*/ 126397 h 171735"/>
                  <a:gd name="connsiteX54" fmla="*/ 66961 w 247745"/>
                  <a:gd name="connsiteY54" fmla="*/ 140494 h 171735"/>
                  <a:gd name="connsiteX55" fmla="*/ 65723 w 247745"/>
                  <a:gd name="connsiteY55" fmla="*/ 140494 h 171735"/>
                  <a:gd name="connsiteX56" fmla="*/ 47530 w 247745"/>
                  <a:gd name="connsiteY56" fmla="*/ 56579 h 171735"/>
                  <a:gd name="connsiteX57" fmla="*/ 74866 w 247745"/>
                  <a:gd name="connsiteY57" fmla="*/ 144971 h 171735"/>
                  <a:gd name="connsiteX58" fmla="*/ 84391 w 247745"/>
                  <a:gd name="connsiteY58" fmla="*/ 135446 h 171735"/>
                  <a:gd name="connsiteX59" fmla="*/ 93916 w 247745"/>
                  <a:gd name="connsiteY59" fmla="*/ 144971 h 171735"/>
                  <a:gd name="connsiteX60" fmla="*/ 84391 w 247745"/>
                  <a:gd name="connsiteY60" fmla="*/ 154496 h 171735"/>
                  <a:gd name="connsiteX61" fmla="*/ 74866 w 247745"/>
                  <a:gd name="connsiteY61" fmla="*/ 144971 h 171735"/>
                  <a:gd name="connsiteX62" fmla="*/ 102108 w 247745"/>
                  <a:gd name="connsiteY62" fmla="*/ 149447 h 171735"/>
                  <a:gd name="connsiteX63" fmla="*/ 145542 w 247745"/>
                  <a:gd name="connsiteY63" fmla="*/ 149447 h 171735"/>
                  <a:gd name="connsiteX64" fmla="*/ 159448 w 247745"/>
                  <a:gd name="connsiteY64" fmla="*/ 162782 h 171735"/>
                  <a:gd name="connsiteX65" fmla="*/ 88297 w 247745"/>
                  <a:gd name="connsiteY65" fmla="*/ 162782 h 171735"/>
                  <a:gd name="connsiteX66" fmla="*/ 102203 w 247745"/>
                  <a:gd name="connsiteY66" fmla="*/ 149447 h 171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247745" h="171735">
                    <a:moveTo>
                      <a:pt x="180784" y="149447"/>
                    </a:moveTo>
                    <a:lnTo>
                      <a:pt x="185642" y="149447"/>
                    </a:lnTo>
                    <a:cubicBezTo>
                      <a:pt x="187738" y="149447"/>
                      <a:pt x="189548" y="148019"/>
                      <a:pt x="190024" y="145923"/>
                    </a:cubicBezTo>
                    <a:lnTo>
                      <a:pt x="213932" y="35814"/>
                    </a:lnTo>
                    <a:cubicBezTo>
                      <a:pt x="213932" y="35814"/>
                      <a:pt x="213741" y="35338"/>
                      <a:pt x="213741" y="35147"/>
                    </a:cubicBezTo>
                    <a:cubicBezTo>
                      <a:pt x="213741" y="34862"/>
                      <a:pt x="214027" y="34576"/>
                      <a:pt x="213932" y="34290"/>
                    </a:cubicBezTo>
                    <a:cubicBezTo>
                      <a:pt x="211264" y="16002"/>
                      <a:pt x="192024" y="2286"/>
                      <a:pt x="169164" y="2286"/>
                    </a:cubicBezTo>
                    <a:cubicBezTo>
                      <a:pt x="159544" y="2286"/>
                      <a:pt x="150209" y="4858"/>
                      <a:pt x="142494" y="9430"/>
                    </a:cubicBezTo>
                    <a:cubicBezTo>
                      <a:pt x="131826" y="4096"/>
                      <a:pt x="118300" y="0"/>
                      <a:pt x="101822" y="0"/>
                    </a:cubicBezTo>
                    <a:cubicBezTo>
                      <a:pt x="57626" y="0"/>
                      <a:pt x="36290" y="29528"/>
                      <a:pt x="34576" y="32099"/>
                    </a:cubicBezTo>
                    <a:cubicBezTo>
                      <a:pt x="34576" y="32099"/>
                      <a:pt x="34576" y="32099"/>
                      <a:pt x="34576" y="32099"/>
                    </a:cubicBezTo>
                    <a:lnTo>
                      <a:pt x="34576" y="32099"/>
                    </a:lnTo>
                    <a:cubicBezTo>
                      <a:pt x="34576" y="32099"/>
                      <a:pt x="34385" y="32385"/>
                      <a:pt x="34385" y="32385"/>
                    </a:cubicBezTo>
                    <a:cubicBezTo>
                      <a:pt x="33719" y="33433"/>
                      <a:pt x="33528" y="34671"/>
                      <a:pt x="33719" y="35814"/>
                    </a:cubicBezTo>
                    <a:cubicBezTo>
                      <a:pt x="33719" y="35814"/>
                      <a:pt x="33719" y="35814"/>
                      <a:pt x="33719" y="35814"/>
                    </a:cubicBezTo>
                    <a:lnTo>
                      <a:pt x="57626" y="145923"/>
                    </a:lnTo>
                    <a:cubicBezTo>
                      <a:pt x="58103" y="148019"/>
                      <a:pt x="59913" y="149447"/>
                      <a:pt x="62008" y="149447"/>
                    </a:cubicBezTo>
                    <a:lnTo>
                      <a:pt x="66866" y="149447"/>
                    </a:lnTo>
                    <a:cubicBezTo>
                      <a:pt x="68580" y="156210"/>
                      <a:pt x="73914" y="161258"/>
                      <a:pt x="80772" y="162782"/>
                    </a:cubicBezTo>
                    <a:lnTo>
                      <a:pt x="4477" y="162782"/>
                    </a:lnTo>
                    <a:cubicBezTo>
                      <a:pt x="2000" y="162782"/>
                      <a:pt x="0" y="164783"/>
                      <a:pt x="0" y="167259"/>
                    </a:cubicBezTo>
                    <a:cubicBezTo>
                      <a:pt x="0" y="169736"/>
                      <a:pt x="2000" y="171736"/>
                      <a:pt x="4477" y="171736"/>
                    </a:cubicBezTo>
                    <a:lnTo>
                      <a:pt x="243269" y="171736"/>
                    </a:lnTo>
                    <a:cubicBezTo>
                      <a:pt x="245745" y="171736"/>
                      <a:pt x="247745" y="169736"/>
                      <a:pt x="247745" y="167259"/>
                    </a:cubicBezTo>
                    <a:cubicBezTo>
                      <a:pt x="247745" y="164783"/>
                      <a:pt x="245745" y="162782"/>
                      <a:pt x="243269" y="162782"/>
                    </a:cubicBezTo>
                    <a:lnTo>
                      <a:pt x="166974" y="162782"/>
                    </a:lnTo>
                    <a:cubicBezTo>
                      <a:pt x="173831" y="161354"/>
                      <a:pt x="179070" y="156210"/>
                      <a:pt x="180880" y="149447"/>
                    </a:cubicBezTo>
                    <a:close/>
                    <a:moveTo>
                      <a:pt x="163163" y="154496"/>
                    </a:moveTo>
                    <a:cubicBezTo>
                      <a:pt x="157925" y="154496"/>
                      <a:pt x="153638" y="150209"/>
                      <a:pt x="153638" y="144971"/>
                    </a:cubicBezTo>
                    <a:cubicBezTo>
                      <a:pt x="153638" y="139732"/>
                      <a:pt x="157925" y="135446"/>
                      <a:pt x="163163" y="135446"/>
                    </a:cubicBezTo>
                    <a:cubicBezTo>
                      <a:pt x="168402" y="135446"/>
                      <a:pt x="172688" y="139732"/>
                      <a:pt x="172688" y="144971"/>
                    </a:cubicBezTo>
                    <a:cubicBezTo>
                      <a:pt x="172688" y="150209"/>
                      <a:pt x="168402" y="154496"/>
                      <a:pt x="163163" y="154496"/>
                    </a:cubicBezTo>
                    <a:close/>
                    <a:moveTo>
                      <a:pt x="43625" y="39338"/>
                    </a:moveTo>
                    <a:lnTo>
                      <a:pt x="203931" y="39338"/>
                    </a:lnTo>
                    <a:lnTo>
                      <a:pt x="202121" y="47530"/>
                    </a:lnTo>
                    <a:lnTo>
                      <a:pt x="45339" y="47530"/>
                    </a:lnTo>
                    <a:lnTo>
                      <a:pt x="43529" y="39338"/>
                    </a:lnTo>
                    <a:close/>
                    <a:moveTo>
                      <a:pt x="169164" y="11144"/>
                    </a:moveTo>
                    <a:cubicBezTo>
                      <a:pt x="185261" y="11144"/>
                      <a:pt x="198977" y="19145"/>
                      <a:pt x="203645" y="30385"/>
                    </a:cubicBezTo>
                    <a:lnTo>
                      <a:pt x="170212" y="30385"/>
                    </a:lnTo>
                    <a:cubicBezTo>
                      <a:pt x="167640" y="27337"/>
                      <a:pt x="161449" y="21050"/>
                      <a:pt x="152115" y="14954"/>
                    </a:cubicBezTo>
                    <a:cubicBezTo>
                      <a:pt x="157353" y="12764"/>
                      <a:pt x="163068" y="11240"/>
                      <a:pt x="169069" y="11240"/>
                    </a:cubicBezTo>
                    <a:close/>
                    <a:moveTo>
                      <a:pt x="157449" y="30385"/>
                    </a:moveTo>
                    <a:lnTo>
                      <a:pt x="47911" y="30385"/>
                    </a:lnTo>
                    <a:cubicBezTo>
                      <a:pt x="56388" y="21908"/>
                      <a:pt x="73819" y="8954"/>
                      <a:pt x="101822" y="8954"/>
                    </a:cubicBezTo>
                    <a:cubicBezTo>
                      <a:pt x="129826" y="8954"/>
                      <a:pt x="148019" y="21908"/>
                      <a:pt x="157449" y="30385"/>
                    </a:cubicBezTo>
                    <a:close/>
                    <a:moveTo>
                      <a:pt x="47434" y="56579"/>
                    </a:moveTo>
                    <a:lnTo>
                      <a:pt x="200311" y="56579"/>
                    </a:lnTo>
                    <a:lnTo>
                      <a:pt x="182118" y="140494"/>
                    </a:lnTo>
                    <a:lnTo>
                      <a:pt x="180880" y="140494"/>
                    </a:lnTo>
                    <a:cubicBezTo>
                      <a:pt x="178784" y="132493"/>
                      <a:pt x="171831" y="126397"/>
                      <a:pt x="163259" y="126397"/>
                    </a:cubicBezTo>
                    <a:cubicBezTo>
                      <a:pt x="154686" y="126397"/>
                      <a:pt x="147638" y="132493"/>
                      <a:pt x="145638" y="140494"/>
                    </a:cubicBezTo>
                    <a:lnTo>
                      <a:pt x="102203" y="140494"/>
                    </a:lnTo>
                    <a:cubicBezTo>
                      <a:pt x="100108" y="132493"/>
                      <a:pt x="93155" y="126397"/>
                      <a:pt x="84582" y="126397"/>
                    </a:cubicBezTo>
                    <a:cubicBezTo>
                      <a:pt x="76009" y="126397"/>
                      <a:pt x="68961" y="132493"/>
                      <a:pt x="66961" y="140494"/>
                    </a:cubicBezTo>
                    <a:lnTo>
                      <a:pt x="65723" y="140494"/>
                    </a:lnTo>
                    <a:lnTo>
                      <a:pt x="47530" y="56579"/>
                    </a:lnTo>
                    <a:close/>
                    <a:moveTo>
                      <a:pt x="74866" y="144971"/>
                    </a:moveTo>
                    <a:cubicBezTo>
                      <a:pt x="74866" y="139732"/>
                      <a:pt x="79153" y="135446"/>
                      <a:pt x="84391" y="135446"/>
                    </a:cubicBezTo>
                    <a:cubicBezTo>
                      <a:pt x="89631" y="135446"/>
                      <a:pt x="93916" y="139732"/>
                      <a:pt x="93916" y="144971"/>
                    </a:cubicBezTo>
                    <a:cubicBezTo>
                      <a:pt x="93916" y="150209"/>
                      <a:pt x="89631" y="154496"/>
                      <a:pt x="84391" y="154496"/>
                    </a:cubicBezTo>
                    <a:cubicBezTo>
                      <a:pt x="79153" y="154496"/>
                      <a:pt x="74866" y="150209"/>
                      <a:pt x="74866" y="144971"/>
                    </a:cubicBezTo>
                    <a:close/>
                    <a:moveTo>
                      <a:pt x="102108" y="149447"/>
                    </a:moveTo>
                    <a:lnTo>
                      <a:pt x="145542" y="149447"/>
                    </a:lnTo>
                    <a:cubicBezTo>
                      <a:pt x="147257" y="156210"/>
                      <a:pt x="152591" y="161258"/>
                      <a:pt x="159448" y="162782"/>
                    </a:cubicBezTo>
                    <a:lnTo>
                      <a:pt x="88297" y="162782"/>
                    </a:lnTo>
                    <a:cubicBezTo>
                      <a:pt x="95155" y="161354"/>
                      <a:pt x="100394" y="156210"/>
                      <a:pt x="102203" y="1494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" name="Google Shape;4716;p94">
              <a:extLst>
                <a:ext uri="{FF2B5EF4-FFF2-40B4-BE49-F238E27FC236}">
                  <a16:creationId xmlns:a16="http://schemas.microsoft.com/office/drawing/2014/main" id="{9A019075-969F-2C2E-4612-8878E8DC6DC4}"/>
                </a:ext>
              </a:extLst>
            </p:cNvPr>
            <p:cNvSpPr txBox="1"/>
            <p:nvPr/>
          </p:nvSpPr>
          <p:spPr>
            <a:xfrm>
              <a:off x="7415036" y="4408534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MINERAÇÃO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4750;p94">
              <a:extLst>
                <a:ext uri="{FF2B5EF4-FFF2-40B4-BE49-F238E27FC236}">
                  <a16:creationId xmlns:a16="http://schemas.microsoft.com/office/drawing/2014/main" id="{2187DF3C-8B19-4994-537E-079DBD581AAD}"/>
                </a:ext>
              </a:extLst>
            </p:cNvPr>
            <p:cNvGrpSpPr/>
            <p:nvPr/>
          </p:nvGrpSpPr>
          <p:grpSpPr>
            <a:xfrm>
              <a:off x="8271699" y="5225358"/>
              <a:ext cx="417192" cy="411895"/>
              <a:chOff x="10708405" y="1789948"/>
              <a:chExt cx="539448" cy="532599"/>
            </a:xfrm>
          </p:grpSpPr>
          <p:sp>
            <p:nvSpPr>
              <p:cNvPr id="181" name="Google Shape;4751;p94">
                <a:extLst>
                  <a:ext uri="{FF2B5EF4-FFF2-40B4-BE49-F238E27FC236}">
                    <a16:creationId xmlns:a16="http://schemas.microsoft.com/office/drawing/2014/main" id="{7F7A0D10-CEF4-F8ED-33C7-3F020267D0AE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4752;p94">
                <a:extLst>
                  <a:ext uri="{FF2B5EF4-FFF2-40B4-BE49-F238E27FC236}">
                    <a16:creationId xmlns:a16="http://schemas.microsoft.com/office/drawing/2014/main" id="{75CBE8E0-8189-1280-4857-9D8FE6F095EE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6" name="Agrupar 185">
            <a:extLst>
              <a:ext uri="{FF2B5EF4-FFF2-40B4-BE49-F238E27FC236}">
                <a16:creationId xmlns:a16="http://schemas.microsoft.com/office/drawing/2014/main" id="{685766B8-00C6-A454-43F4-DE8EE9554D1E}"/>
              </a:ext>
            </a:extLst>
          </p:cNvPr>
          <p:cNvGrpSpPr/>
          <p:nvPr/>
        </p:nvGrpSpPr>
        <p:grpSpPr>
          <a:xfrm>
            <a:off x="7570299" y="3596185"/>
            <a:ext cx="1751313" cy="1463130"/>
            <a:chOff x="13156637" y="4336693"/>
            <a:chExt cx="1556723" cy="1300560"/>
          </a:xfrm>
        </p:grpSpPr>
        <p:pic>
          <p:nvPicPr>
            <p:cNvPr id="187" name="Gráfico 186">
              <a:extLst>
                <a:ext uri="{FF2B5EF4-FFF2-40B4-BE49-F238E27FC236}">
                  <a16:creationId xmlns:a16="http://schemas.microsoft.com/office/drawing/2014/main" id="{E43A8DD9-4104-4B55-9BE7-B236FC710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392351" y="4618459"/>
              <a:ext cx="900000" cy="900000"/>
            </a:xfrm>
            <a:prstGeom prst="rect">
              <a:avLst/>
            </a:prstGeom>
          </p:spPr>
        </p:pic>
        <p:sp>
          <p:nvSpPr>
            <p:cNvPr id="188" name="Google Shape;4716;p94">
              <a:extLst>
                <a:ext uri="{FF2B5EF4-FFF2-40B4-BE49-F238E27FC236}">
                  <a16:creationId xmlns:a16="http://schemas.microsoft.com/office/drawing/2014/main" id="{DE6406E3-FC14-82E2-D2E6-A640FCF6ADF2}"/>
                </a:ext>
              </a:extLst>
            </p:cNvPr>
            <p:cNvSpPr txBox="1"/>
            <p:nvPr/>
          </p:nvSpPr>
          <p:spPr>
            <a:xfrm>
              <a:off x="13156637" y="4336693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FERROVIAS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4750;p94">
              <a:extLst>
                <a:ext uri="{FF2B5EF4-FFF2-40B4-BE49-F238E27FC236}">
                  <a16:creationId xmlns:a16="http://schemas.microsoft.com/office/drawing/2014/main" id="{4C475D12-9A73-D3EB-203E-B261B8076A8A}"/>
                </a:ext>
              </a:extLst>
            </p:cNvPr>
            <p:cNvGrpSpPr/>
            <p:nvPr/>
          </p:nvGrpSpPr>
          <p:grpSpPr>
            <a:xfrm>
              <a:off x="13993718" y="5225358"/>
              <a:ext cx="417192" cy="411895"/>
              <a:chOff x="10708405" y="1789948"/>
              <a:chExt cx="539448" cy="532599"/>
            </a:xfrm>
          </p:grpSpPr>
          <p:sp>
            <p:nvSpPr>
              <p:cNvPr id="190" name="Google Shape;4751;p94">
                <a:extLst>
                  <a:ext uri="{FF2B5EF4-FFF2-40B4-BE49-F238E27FC236}">
                    <a16:creationId xmlns:a16="http://schemas.microsoft.com/office/drawing/2014/main" id="{E47ECDE6-35D5-EB7D-2E20-E74584EE8E71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4752;p94">
                <a:extLst>
                  <a:ext uri="{FF2B5EF4-FFF2-40B4-BE49-F238E27FC236}">
                    <a16:creationId xmlns:a16="http://schemas.microsoft.com/office/drawing/2014/main" id="{829A86A3-2F61-D52D-4594-453FA67EA684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36" name="Agrupar 4735">
            <a:extLst>
              <a:ext uri="{FF2B5EF4-FFF2-40B4-BE49-F238E27FC236}">
                <a16:creationId xmlns:a16="http://schemas.microsoft.com/office/drawing/2014/main" id="{80D5243B-85CD-0988-FEB3-1910D27FDE1D}"/>
              </a:ext>
            </a:extLst>
          </p:cNvPr>
          <p:cNvGrpSpPr/>
          <p:nvPr/>
        </p:nvGrpSpPr>
        <p:grpSpPr>
          <a:xfrm>
            <a:off x="6413646" y="8304079"/>
            <a:ext cx="2615288" cy="1734801"/>
            <a:chOff x="12061474" y="5571534"/>
            <a:chExt cx="2324700" cy="1542045"/>
          </a:xfrm>
        </p:grpSpPr>
        <p:pic>
          <p:nvPicPr>
            <p:cNvPr id="4737" name="Gráfico 4736">
              <a:extLst>
                <a:ext uri="{FF2B5EF4-FFF2-40B4-BE49-F238E27FC236}">
                  <a16:creationId xmlns:a16="http://schemas.microsoft.com/office/drawing/2014/main" id="{53B81CE5-7A1D-D760-18A4-3AC7497B9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714548" y="6094785"/>
              <a:ext cx="900000" cy="900000"/>
            </a:xfrm>
            <a:prstGeom prst="rect">
              <a:avLst/>
            </a:prstGeom>
          </p:spPr>
        </p:pic>
        <p:sp>
          <p:nvSpPr>
            <p:cNvPr id="4738" name="Google Shape;4716;p94">
              <a:extLst>
                <a:ext uri="{FF2B5EF4-FFF2-40B4-BE49-F238E27FC236}">
                  <a16:creationId xmlns:a16="http://schemas.microsoft.com/office/drawing/2014/main" id="{A6B801AB-C1A6-76B5-9B42-9AFF0E16CC6D}"/>
                </a:ext>
              </a:extLst>
            </p:cNvPr>
            <p:cNvSpPr txBox="1"/>
            <p:nvPr/>
          </p:nvSpPr>
          <p:spPr>
            <a:xfrm>
              <a:off x="12061474" y="5571534"/>
              <a:ext cx="23247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PARQUES </a:t>
              </a:r>
              <a:b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</a:b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NACIONAIS E FLORESTAS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39" name="Google Shape;4750;p94">
              <a:extLst>
                <a:ext uri="{FF2B5EF4-FFF2-40B4-BE49-F238E27FC236}">
                  <a16:creationId xmlns:a16="http://schemas.microsoft.com/office/drawing/2014/main" id="{027A2836-44FA-DE06-8437-E25CD34AB275}"/>
                </a:ext>
              </a:extLst>
            </p:cNvPr>
            <p:cNvGrpSpPr/>
            <p:nvPr/>
          </p:nvGrpSpPr>
          <p:grpSpPr>
            <a:xfrm>
              <a:off x="13316160" y="6701684"/>
              <a:ext cx="417192" cy="411895"/>
              <a:chOff x="10708405" y="1789948"/>
              <a:chExt cx="539448" cy="532599"/>
            </a:xfrm>
          </p:grpSpPr>
          <p:sp>
            <p:nvSpPr>
              <p:cNvPr id="4740" name="Google Shape;4751;p94">
                <a:extLst>
                  <a:ext uri="{FF2B5EF4-FFF2-40B4-BE49-F238E27FC236}">
                    <a16:creationId xmlns:a16="http://schemas.microsoft.com/office/drawing/2014/main" id="{36E1D07E-1FA0-0531-6217-046967D9C3BB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 dirty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1" name="Google Shape;4752;p94">
                <a:extLst>
                  <a:ext uri="{FF2B5EF4-FFF2-40B4-BE49-F238E27FC236}">
                    <a16:creationId xmlns:a16="http://schemas.microsoft.com/office/drawing/2014/main" id="{5A6B6180-1C5F-C9E4-7994-F0E2FFA64125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29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42" name="Agrupar 4741">
            <a:extLst>
              <a:ext uri="{FF2B5EF4-FFF2-40B4-BE49-F238E27FC236}">
                <a16:creationId xmlns:a16="http://schemas.microsoft.com/office/drawing/2014/main" id="{8BA5C805-81B9-BE23-2D46-710E9FDD2DFA}"/>
              </a:ext>
            </a:extLst>
          </p:cNvPr>
          <p:cNvGrpSpPr/>
          <p:nvPr/>
        </p:nvGrpSpPr>
        <p:grpSpPr>
          <a:xfrm>
            <a:off x="7500953" y="5171989"/>
            <a:ext cx="2058218" cy="1455785"/>
            <a:chOff x="8069679" y="5821740"/>
            <a:chExt cx="1829527" cy="1294031"/>
          </a:xfrm>
        </p:grpSpPr>
        <p:grpSp>
          <p:nvGrpSpPr>
            <p:cNvPr id="4743" name="Gráfico 4">
              <a:extLst>
                <a:ext uri="{FF2B5EF4-FFF2-40B4-BE49-F238E27FC236}">
                  <a16:creationId xmlns:a16="http://schemas.microsoft.com/office/drawing/2014/main" id="{064EF927-3B4E-E7FF-C9C8-3A29CF5814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31481" y="6131688"/>
              <a:ext cx="900000" cy="900000"/>
              <a:chOff x="15984163" y="7947554"/>
              <a:chExt cx="420622" cy="420622"/>
            </a:xfrm>
            <a:solidFill>
              <a:srgbClr val="FFFFFF"/>
            </a:solidFill>
          </p:grpSpPr>
          <p:sp>
            <p:nvSpPr>
              <p:cNvPr id="4748" name="Forma Livre: Forma 29">
                <a:extLst>
                  <a:ext uri="{FF2B5EF4-FFF2-40B4-BE49-F238E27FC236}">
                    <a16:creationId xmlns:a16="http://schemas.microsoft.com/office/drawing/2014/main" id="{1A7DDE74-08A1-4839-2D32-38EF7DC71769}"/>
                  </a:ext>
                </a:extLst>
              </p:cNvPr>
              <p:cNvSpPr/>
              <p:nvPr/>
            </p:nvSpPr>
            <p:spPr>
              <a:xfrm>
                <a:off x="15984163" y="7947554"/>
                <a:ext cx="420622" cy="420622"/>
              </a:xfrm>
              <a:custGeom>
                <a:avLst/>
                <a:gdLst>
                  <a:gd name="connsiteX0" fmla="*/ 458652 w 476078"/>
                  <a:gd name="connsiteY0" fmla="*/ 148675 h 476144"/>
                  <a:gd name="connsiteX1" fmla="*/ 441127 w 476078"/>
                  <a:gd name="connsiteY1" fmla="*/ 141246 h 476144"/>
                  <a:gd name="connsiteX2" fmla="*/ 433697 w 476078"/>
                  <a:gd name="connsiteY2" fmla="*/ 158772 h 476144"/>
                  <a:gd name="connsiteX3" fmla="*/ 387310 w 476078"/>
                  <a:gd name="connsiteY3" fmla="*/ 387562 h 476144"/>
                  <a:gd name="connsiteX4" fmla="*/ 88702 w 476078"/>
                  <a:gd name="connsiteY4" fmla="*/ 387562 h 476144"/>
                  <a:gd name="connsiteX5" fmla="*/ 88702 w 476078"/>
                  <a:gd name="connsiteY5" fmla="*/ 88954 h 476144"/>
                  <a:gd name="connsiteX6" fmla="*/ 315587 w 476078"/>
                  <a:gd name="connsiteY6" fmla="*/ 41805 h 476144"/>
                  <a:gd name="connsiteX7" fmla="*/ 333112 w 476078"/>
                  <a:gd name="connsiteY7" fmla="*/ 34185 h 476144"/>
                  <a:gd name="connsiteX8" fmla="*/ 325493 w 476078"/>
                  <a:gd name="connsiteY8" fmla="*/ 16659 h 476144"/>
                  <a:gd name="connsiteX9" fmla="*/ 69652 w 476078"/>
                  <a:gd name="connsiteY9" fmla="*/ 69808 h 476144"/>
                  <a:gd name="connsiteX10" fmla="*/ 69652 w 476078"/>
                  <a:gd name="connsiteY10" fmla="*/ 406517 h 476144"/>
                  <a:gd name="connsiteX11" fmla="*/ 237958 w 476078"/>
                  <a:gd name="connsiteY11" fmla="*/ 476145 h 476144"/>
                  <a:gd name="connsiteX12" fmla="*/ 406265 w 476078"/>
                  <a:gd name="connsiteY12" fmla="*/ 406517 h 476144"/>
                  <a:gd name="connsiteX13" fmla="*/ 458557 w 476078"/>
                  <a:gd name="connsiteY13" fmla="*/ 148580 h 47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6078" h="476144">
                    <a:moveTo>
                      <a:pt x="458652" y="148675"/>
                    </a:moveTo>
                    <a:cubicBezTo>
                      <a:pt x="455890" y="141817"/>
                      <a:pt x="447984" y="138484"/>
                      <a:pt x="441127" y="141246"/>
                    </a:cubicBezTo>
                    <a:cubicBezTo>
                      <a:pt x="434268" y="144008"/>
                      <a:pt x="430934" y="151914"/>
                      <a:pt x="433697" y="158772"/>
                    </a:cubicBezTo>
                    <a:cubicBezTo>
                      <a:pt x="465605" y="237639"/>
                      <a:pt x="447412" y="327364"/>
                      <a:pt x="387310" y="387562"/>
                    </a:cubicBezTo>
                    <a:cubicBezTo>
                      <a:pt x="305014" y="469858"/>
                      <a:pt x="171092" y="469858"/>
                      <a:pt x="88702" y="387562"/>
                    </a:cubicBezTo>
                    <a:cubicBezTo>
                      <a:pt x="6405" y="305266"/>
                      <a:pt x="6405" y="171345"/>
                      <a:pt x="88702" y="88954"/>
                    </a:cubicBezTo>
                    <a:cubicBezTo>
                      <a:pt x="148233" y="29422"/>
                      <a:pt x="237291" y="10944"/>
                      <a:pt x="315587" y="41805"/>
                    </a:cubicBezTo>
                    <a:cubicBezTo>
                      <a:pt x="322444" y="44567"/>
                      <a:pt x="330351" y="41138"/>
                      <a:pt x="333112" y="34185"/>
                    </a:cubicBezTo>
                    <a:cubicBezTo>
                      <a:pt x="335875" y="27232"/>
                      <a:pt x="332446" y="19421"/>
                      <a:pt x="325493" y="16659"/>
                    </a:cubicBezTo>
                    <a:cubicBezTo>
                      <a:pt x="237101" y="-18203"/>
                      <a:pt x="136802" y="2657"/>
                      <a:pt x="69652" y="69808"/>
                    </a:cubicBezTo>
                    <a:cubicBezTo>
                      <a:pt x="-23217" y="162677"/>
                      <a:pt x="-23217" y="313648"/>
                      <a:pt x="69652" y="406517"/>
                    </a:cubicBezTo>
                    <a:cubicBezTo>
                      <a:pt x="116038" y="452904"/>
                      <a:pt x="176997" y="476145"/>
                      <a:pt x="237958" y="476145"/>
                    </a:cubicBezTo>
                    <a:cubicBezTo>
                      <a:pt x="298918" y="476145"/>
                      <a:pt x="359878" y="452904"/>
                      <a:pt x="406265" y="406517"/>
                    </a:cubicBezTo>
                    <a:cubicBezTo>
                      <a:pt x="474083" y="338699"/>
                      <a:pt x="494562" y="237448"/>
                      <a:pt x="458557" y="14858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49" name="Forma Livre: Forma 30">
                <a:extLst>
                  <a:ext uri="{FF2B5EF4-FFF2-40B4-BE49-F238E27FC236}">
                    <a16:creationId xmlns:a16="http://schemas.microsoft.com/office/drawing/2014/main" id="{567DDA05-EAD5-1CBB-8140-8B3445463153}"/>
                  </a:ext>
                </a:extLst>
              </p:cNvPr>
              <p:cNvSpPr/>
              <p:nvPr/>
            </p:nvSpPr>
            <p:spPr>
              <a:xfrm>
                <a:off x="16328778" y="7994851"/>
                <a:ext cx="30623" cy="30622"/>
              </a:xfrm>
              <a:custGeom>
                <a:avLst/>
                <a:gdLst>
                  <a:gd name="connsiteX0" fmla="*/ 26123 w 30623"/>
                  <a:gd name="connsiteY0" fmla="*/ 26122 h 30622"/>
                  <a:gd name="connsiteX1" fmla="*/ 26123 w 30623"/>
                  <a:gd name="connsiteY1" fmla="*/ 4501 h 30622"/>
                  <a:gd name="connsiteX2" fmla="*/ 4501 w 30623"/>
                  <a:gd name="connsiteY2" fmla="*/ 4501 h 30622"/>
                  <a:gd name="connsiteX3" fmla="*/ 4501 w 30623"/>
                  <a:gd name="connsiteY3" fmla="*/ 26122 h 30622"/>
                  <a:gd name="connsiteX4" fmla="*/ 26123 w 30623"/>
                  <a:gd name="connsiteY4" fmla="*/ 26122 h 30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3" h="30622">
                    <a:moveTo>
                      <a:pt x="26123" y="26122"/>
                    </a:moveTo>
                    <a:cubicBezTo>
                      <a:pt x="32123" y="20122"/>
                      <a:pt x="32123" y="10501"/>
                      <a:pt x="26123" y="4501"/>
                    </a:cubicBezTo>
                    <a:cubicBezTo>
                      <a:pt x="20122" y="-1500"/>
                      <a:pt x="10501" y="-1500"/>
                      <a:pt x="4501" y="4501"/>
                    </a:cubicBezTo>
                    <a:cubicBezTo>
                      <a:pt x="-1500" y="10501"/>
                      <a:pt x="-1500" y="20122"/>
                      <a:pt x="4501" y="26122"/>
                    </a:cubicBezTo>
                    <a:cubicBezTo>
                      <a:pt x="10501" y="32123"/>
                      <a:pt x="20122" y="32123"/>
                      <a:pt x="26123" y="26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0" name="Forma Livre: Forma 31">
                <a:extLst>
                  <a:ext uri="{FF2B5EF4-FFF2-40B4-BE49-F238E27FC236}">
                    <a16:creationId xmlns:a16="http://schemas.microsoft.com/office/drawing/2014/main" id="{975AB910-1BC8-B20A-3BE5-9DFF261777A8}"/>
                  </a:ext>
                </a:extLst>
              </p:cNvPr>
              <p:cNvSpPr/>
              <p:nvPr/>
            </p:nvSpPr>
            <p:spPr>
              <a:xfrm>
                <a:off x="16097238" y="8048570"/>
                <a:ext cx="177091" cy="239865"/>
              </a:xfrm>
              <a:custGeom>
                <a:avLst/>
                <a:gdLst>
                  <a:gd name="connsiteX0" fmla="*/ 175843 w 177091"/>
                  <a:gd name="connsiteY0" fmla="*/ 106706 h 239865"/>
                  <a:gd name="connsiteX1" fmla="*/ 163174 w 177091"/>
                  <a:gd name="connsiteY1" fmla="*/ 98324 h 239865"/>
                  <a:gd name="connsiteX2" fmla="*/ 109452 w 177091"/>
                  <a:gd name="connsiteY2" fmla="*/ 98324 h 239865"/>
                  <a:gd name="connsiteX3" fmla="*/ 146029 w 177091"/>
                  <a:gd name="connsiteY3" fmla="*/ 32601 h 239865"/>
                  <a:gd name="connsiteX4" fmla="*/ 140504 w 177091"/>
                  <a:gd name="connsiteY4" fmla="*/ 4503 h 239865"/>
                  <a:gd name="connsiteX5" fmla="*/ 111929 w 177091"/>
                  <a:gd name="connsiteY5" fmla="*/ 6789 h 239865"/>
                  <a:gd name="connsiteX6" fmla="*/ 3821 w 177091"/>
                  <a:gd name="connsiteY6" fmla="*/ 119565 h 239865"/>
                  <a:gd name="connsiteX7" fmla="*/ 1153 w 177091"/>
                  <a:gd name="connsiteY7" fmla="*/ 134424 h 239865"/>
                  <a:gd name="connsiteX8" fmla="*/ 13822 w 177091"/>
                  <a:gd name="connsiteY8" fmla="*/ 142806 h 239865"/>
                  <a:gd name="connsiteX9" fmla="*/ 67639 w 177091"/>
                  <a:gd name="connsiteY9" fmla="*/ 142806 h 239865"/>
                  <a:gd name="connsiteX10" fmla="*/ 32300 w 177091"/>
                  <a:gd name="connsiteY10" fmla="*/ 207195 h 239865"/>
                  <a:gd name="connsiteX11" fmla="*/ 37825 w 177091"/>
                  <a:gd name="connsiteY11" fmla="*/ 235293 h 239865"/>
                  <a:gd name="connsiteX12" fmla="*/ 51160 w 177091"/>
                  <a:gd name="connsiteY12" fmla="*/ 239865 h 239865"/>
                  <a:gd name="connsiteX13" fmla="*/ 66400 w 177091"/>
                  <a:gd name="connsiteY13" fmla="*/ 233007 h 239865"/>
                  <a:gd name="connsiteX14" fmla="*/ 173271 w 177091"/>
                  <a:gd name="connsiteY14" fmla="*/ 121470 h 239865"/>
                  <a:gd name="connsiteX15" fmla="*/ 175938 w 177091"/>
                  <a:gd name="connsiteY15" fmla="*/ 106611 h 239865"/>
                  <a:gd name="connsiteX16" fmla="*/ 166698 w 177091"/>
                  <a:gd name="connsiteY16" fmla="*/ 115374 h 239865"/>
                  <a:gd name="connsiteX17" fmla="*/ 59828 w 177091"/>
                  <a:gd name="connsiteY17" fmla="*/ 226911 h 239865"/>
                  <a:gd name="connsiteX18" fmla="*/ 43159 w 177091"/>
                  <a:gd name="connsiteY18" fmla="*/ 228245 h 239865"/>
                  <a:gd name="connsiteX19" fmla="*/ 40016 w 177091"/>
                  <a:gd name="connsiteY19" fmla="*/ 211767 h 239865"/>
                  <a:gd name="connsiteX20" fmla="*/ 79164 w 177091"/>
                  <a:gd name="connsiteY20" fmla="*/ 140615 h 239865"/>
                  <a:gd name="connsiteX21" fmla="*/ 79164 w 177091"/>
                  <a:gd name="connsiteY21" fmla="*/ 136138 h 239865"/>
                  <a:gd name="connsiteX22" fmla="*/ 75258 w 177091"/>
                  <a:gd name="connsiteY22" fmla="*/ 133947 h 239865"/>
                  <a:gd name="connsiteX23" fmla="*/ 13822 w 177091"/>
                  <a:gd name="connsiteY23" fmla="*/ 133947 h 239865"/>
                  <a:gd name="connsiteX24" fmla="*/ 9440 w 177091"/>
                  <a:gd name="connsiteY24" fmla="*/ 131090 h 239865"/>
                  <a:gd name="connsiteX25" fmla="*/ 10393 w 177091"/>
                  <a:gd name="connsiteY25" fmla="*/ 125946 h 239865"/>
                  <a:gd name="connsiteX26" fmla="*/ 118502 w 177091"/>
                  <a:gd name="connsiteY26" fmla="*/ 13170 h 239865"/>
                  <a:gd name="connsiteX27" fmla="*/ 127360 w 177091"/>
                  <a:gd name="connsiteY27" fmla="*/ 9075 h 239865"/>
                  <a:gd name="connsiteX28" fmla="*/ 135171 w 177091"/>
                  <a:gd name="connsiteY28" fmla="*/ 11837 h 239865"/>
                  <a:gd name="connsiteX29" fmla="*/ 138314 w 177091"/>
                  <a:gd name="connsiteY29" fmla="*/ 28315 h 239865"/>
                  <a:gd name="connsiteX30" fmla="*/ 97928 w 177091"/>
                  <a:gd name="connsiteY30" fmla="*/ 100800 h 239865"/>
                  <a:gd name="connsiteX31" fmla="*/ 97928 w 177091"/>
                  <a:gd name="connsiteY31" fmla="*/ 105277 h 239865"/>
                  <a:gd name="connsiteX32" fmla="*/ 101833 w 177091"/>
                  <a:gd name="connsiteY32" fmla="*/ 107468 h 239865"/>
                  <a:gd name="connsiteX33" fmla="*/ 163269 w 177091"/>
                  <a:gd name="connsiteY33" fmla="*/ 107468 h 239865"/>
                  <a:gd name="connsiteX34" fmla="*/ 167651 w 177091"/>
                  <a:gd name="connsiteY34" fmla="*/ 110325 h 239865"/>
                  <a:gd name="connsiteX35" fmla="*/ 166698 w 177091"/>
                  <a:gd name="connsiteY35" fmla="*/ 115469 h 239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77091" h="239865">
                    <a:moveTo>
                      <a:pt x="175843" y="106706"/>
                    </a:moveTo>
                    <a:cubicBezTo>
                      <a:pt x="173652" y="101562"/>
                      <a:pt x="168794" y="98324"/>
                      <a:pt x="163174" y="98324"/>
                    </a:cubicBezTo>
                    <a:lnTo>
                      <a:pt x="109452" y="98324"/>
                    </a:lnTo>
                    <a:lnTo>
                      <a:pt x="146029" y="32601"/>
                    </a:lnTo>
                    <a:cubicBezTo>
                      <a:pt x="152696" y="21267"/>
                      <a:pt x="147839" y="10027"/>
                      <a:pt x="140504" y="4503"/>
                    </a:cubicBezTo>
                    <a:cubicBezTo>
                      <a:pt x="133171" y="-1022"/>
                      <a:pt x="121074" y="-2736"/>
                      <a:pt x="111929" y="6789"/>
                    </a:cubicBezTo>
                    <a:lnTo>
                      <a:pt x="3821" y="119565"/>
                    </a:lnTo>
                    <a:cubicBezTo>
                      <a:pt x="-85" y="123565"/>
                      <a:pt x="-1037" y="129280"/>
                      <a:pt x="1153" y="134424"/>
                    </a:cubicBezTo>
                    <a:cubicBezTo>
                      <a:pt x="3345" y="139567"/>
                      <a:pt x="8203" y="142806"/>
                      <a:pt x="13822" y="142806"/>
                    </a:cubicBezTo>
                    <a:lnTo>
                      <a:pt x="67639" y="142806"/>
                    </a:lnTo>
                    <a:lnTo>
                      <a:pt x="32300" y="207195"/>
                    </a:lnTo>
                    <a:cubicBezTo>
                      <a:pt x="25633" y="218529"/>
                      <a:pt x="30491" y="229769"/>
                      <a:pt x="37825" y="235293"/>
                    </a:cubicBezTo>
                    <a:cubicBezTo>
                      <a:pt x="41445" y="238056"/>
                      <a:pt x="46208" y="239865"/>
                      <a:pt x="51160" y="239865"/>
                    </a:cubicBezTo>
                    <a:cubicBezTo>
                      <a:pt x="56113" y="239865"/>
                      <a:pt x="61733" y="237960"/>
                      <a:pt x="66400" y="233007"/>
                    </a:cubicBezTo>
                    <a:lnTo>
                      <a:pt x="173271" y="121470"/>
                    </a:lnTo>
                    <a:cubicBezTo>
                      <a:pt x="177176" y="117469"/>
                      <a:pt x="178129" y="111754"/>
                      <a:pt x="175938" y="106611"/>
                    </a:cubicBezTo>
                    <a:close/>
                    <a:moveTo>
                      <a:pt x="166698" y="115374"/>
                    </a:moveTo>
                    <a:lnTo>
                      <a:pt x="59828" y="226911"/>
                    </a:lnTo>
                    <a:cubicBezTo>
                      <a:pt x="54113" y="232912"/>
                      <a:pt x="47255" y="231388"/>
                      <a:pt x="43159" y="228245"/>
                    </a:cubicBezTo>
                    <a:cubicBezTo>
                      <a:pt x="39064" y="225102"/>
                      <a:pt x="35729" y="219006"/>
                      <a:pt x="40016" y="211767"/>
                    </a:cubicBezTo>
                    <a:lnTo>
                      <a:pt x="79164" y="140615"/>
                    </a:lnTo>
                    <a:cubicBezTo>
                      <a:pt x="79925" y="139186"/>
                      <a:pt x="79925" y="137567"/>
                      <a:pt x="79164" y="136138"/>
                    </a:cubicBezTo>
                    <a:cubicBezTo>
                      <a:pt x="78307" y="134805"/>
                      <a:pt x="76878" y="133947"/>
                      <a:pt x="75258" y="133947"/>
                    </a:cubicBezTo>
                    <a:lnTo>
                      <a:pt x="13822" y="133947"/>
                    </a:lnTo>
                    <a:cubicBezTo>
                      <a:pt x="10964" y="133947"/>
                      <a:pt x="9726" y="131757"/>
                      <a:pt x="9440" y="131090"/>
                    </a:cubicBezTo>
                    <a:cubicBezTo>
                      <a:pt x="9155" y="130423"/>
                      <a:pt x="8392" y="128042"/>
                      <a:pt x="10393" y="125946"/>
                    </a:cubicBezTo>
                    <a:lnTo>
                      <a:pt x="118502" y="13170"/>
                    </a:lnTo>
                    <a:cubicBezTo>
                      <a:pt x="121359" y="10218"/>
                      <a:pt x="124407" y="9075"/>
                      <a:pt x="127360" y="9075"/>
                    </a:cubicBezTo>
                    <a:cubicBezTo>
                      <a:pt x="130313" y="9075"/>
                      <a:pt x="133075" y="10218"/>
                      <a:pt x="135171" y="11837"/>
                    </a:cubicBezTo>
                    <a:cubicBezTo>
                      <a:pt x="139266" y="14980"/>
                      <a:pt x="142600" y="21076"/>
                      <a:pt x="138314" y="28315"/>
                    </a:cubicBezTo>
                    <a:lnTo>
                      <a:pt x="97928" y="100800"/>
                    </a:lnTo>
                    <a:cubicBezTo>
                      <a:pt x="97166" y="102229"/>
                      <a:pt x="97166" y="103848"/>
                      <a:pt x="97928" y="105277"/>
                    </a:cubicBezTo>
                    <a:cubicBezTo>
                      <a:pt x="98690" y="106611"/>
                      <a:pt x="100214" y="107468"/>
                      <a:pt x="101833" y="107468"/>
                    </a:cubicBezTo>
                    <a:lnTo>
                      <a:pt x="163269" y="107468"/>
                    </a:lnTo>
                    <a:cubicBezTo>
                      <a:pt x="166222" y="107468"/>
                      <a:pt x="167365" y="109659"/>
                      <a:pt x="167651" y="110325"/>
                    </a:cubicBezTo>
                    <a:cubicBezTo>
                      <a:pt x="167936" y="110992"/>
                      <a:pt x="168699" y="113373"/>
                      <a:pt x="166698" y="1154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1" name="Forma Livre: Forma 32">
                <a:extLst>
                  <a:ext uri="{FF2B5EF4-FFF2-40B4-BE49-F238E27FC236}">
                    <a16:creationId xmlns:a16="http://schemas.microsoft.com/office/drawing/2014/main" id="{F0F0CA35-7334-D136-D1D5-33DA282823F8}"/>
                  </a:ext>
                </a:extLst>
              </p:cNvPr>
              <p:cNvSpPr/>
              <p:nvPr/>
            </p:nvSpPr>
            <p:spPr>
              <a:xfrm>
                <a:off x="16112774" y="8068598"/>
                <a:ext cx="65152" cy="67628"/>
              </a:xfrm>
              <a:custGeom>
                <a:avLst/>
                <a:gdLst>
                  <a:gd name="connsiteX0" fmla="*/ 7716 w 65152"/>
                  <a:gd name="connsiteY0" fmla="*/ 66295 h 67628"/>
                  <a:gd name="connsiteX1" fmla="*/ 63914 w 65152"/>
                  <a:gd name="connsiteY1" fmla="*/ 7621 h 67628"/>
                  <a:gd name="connsiteX2" fmla="*/ 63819 w 65152"/>
                  <a:gd name="connsiteY2" fmla="*/ 1239 h 67628"/>
                  <a:gd name="connsiteX3" fmla="*/ 57436 w 65152"/>
                  <a:gd name="connsiteY3" fmla="*/ 1335 h 67628"/>
                  <a:gd name="connsiteX4" fmla="*/ 1239 w 65152"/>
                  <a:gd name="connsiteY4" fmla="*/ 60008 h 67628"/>
                  <a:gd name="connsiteX5" fmla="*/ 1334 w 65152"/>
                  <a:gd name="connsiteY5" fmla="*/ 66390 h 67628"/>
                  <a:gd name="connsiteX6" fmla="*/ 4478 w 65152"/>
                  <a:gd name="connsiteY6" fmla="*/ 67628 h 67628"/>
                  <a:gd name="connsiteX7" fmla="*/ 7716 w 65152"/>
                  <a:gd name="connsiteY7" fmla="*/ 66200 h 67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52" h="67628">
                    <a:moveTo>
                      <a:pt x="7716" y="66295"/>
                    </a:moveTo>
                    <a:lnTo>
                      <a:pt x="63914" y="7621"/>
                    </a:lnTo>
                    <a:cubicBezTo>
                      <a:pt x="65628" y="5811"/>
                      <a:pt x="65532" y="2954"/>
                      <a:pt x="63819" y="1239"/>
                    </a:cubicBezTo>
                    <a:cubicBezTo>
                      <a:pt x="62008" y="-475"/>
                      <a:pt x="59151" y="-380"/>
                      <a:pt x="57436" y="1335"/>
                    </a:cubicBezTo>
                    <a:lnTo>
                      <a:pt x="1239" y="60008"/>
                    </a:lnTo>
                    <a:cubicBezTo>
                      <a:pt x="-475" y="61818"/>
                      <a:pt x="-380" y="64676"/>
                      <a:pt x="1334" y="66390"/>
                    </a:cubicBezTo>
                    <a:cubicBezTo>
                      <a:pt x="2192" y="67247"/>
                      <a:pt x="3335" y="67628"/>
                      <a:pt x="4478" y="67628"/>
                    </a:cubicBezTo>
                    <a:cubicBezTo>
                      <a:pt x="5621" y="67628"/>
                      <a:pt x="6859" y="67152"/>
                      <a:pt x="7716" y="6620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52" name="Forma Livre: Forma 33">
                <a:extLst>
                  <a:ext uri="{FF2B5EF4-FFF2-40B4-BE49-F238E27FC236}">
                    <a16:creationId xmlns:a16="http://schemas.microsoft.com/office/drawing/2014/main" id="{FD387EDA-B49A-A95C-7F22-4AA1590B34E0}"/>
                  </a:ext>
                </a:extLst>
              </p:cNvPr>
              <p:cNvSpPr/>
              <p:nvPr/>
            </p:nvSpPr>
            <p:spPr>
              <a:xfrm>
                <a:off x="16193451" y="8200805"/>
                <a:ext cx="65152" cy="67723"/>
              </a:xfrm>
              <a:custGeom>
                <a:avLst/>
                <a:gdLst>
                  <a:gd name="connsiteX0" fmla="*/ 57436 w 65152"/>
                  <a:gd name="connsiteY0" fmla="*/ 1430 h 67723"/>
                  <a:gd name="connsiteX1" fmla="*/ 1240 w 65152"/>
                  <a:gd name="connsiteY1" fmla="*/ 60104 h 67723"/>
                  <a:gd name="connsiteX2" fmla="*/ 1334 w 65152"/>
                  <a:gd name="connsiteY2" fmla="*/ 66486 h 67723"/>
                  <a:gd name="connsiteX3" fmla="*/ 4478 w 65152"/>
                  <a:gd name="connsiteY3" fmla="*/ 67724 h 67723"/>
                  <a:gd name="connsiteX4" fmla="*/ 7716 w 65152"/>
                  <a:gd name="connsiteY4" fmla="*/ 66295 h 67723"/>
                  <a:gd name="connsiteX5" fmla="*/ 63914 w 65152"/>
                  <a:gd name="connsiteY5" fmla="*/ 7621 h 67723"/>
                  <a:gd name="connsiteX6" fmla="*/ 63818 w 65152"/>
                  <a:gd name="connsiteY6" fmla="*/ 1239 h 67723"/>
                  <a:gd name="connsiteX7" fmla="*/ 57436 w 65152"/>
                  <a:gd name="connsiteY7" fmla="*/ 1334 h 67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5152" h="67723">
                    <a:moveTo>
                      <a:pt x="57436" y="1430"/>
                    </a:moveTo>
                    <a:lnTo>
                      <a:pt x="1240" y="60104"/>
                    </a:lnTo>
                    <a:cubicBezTo>
                      <a:pt x="-475" y="61913"/>
                      <a:pt x="-380" y="64771"/>
                      <a:pt x="1334" y="66486"/>
                    </a:cubicBezTo>
                    <a:cubicBezTo>
                      <a:pt x="2192" y="67343"/>
                      <a:pt x="3335" y="67724"/>
                      <a:pt x="4478" y="67724"/>
                    </a:cubicBezTo>
                    <a:cubicBezTo>
                      <a:pt x="5621" y="67724"/>
                      <a:pt x="6859" y="67247"/>
                      <a:pt x="7716" y="66295"/>
                    </a:cubicBezTo>
                    <a:lnTo>
                      <a:pt x="63914" y="7621"/>
                    </a:lnTo>
                    <a:cubicBezTo>
                      <a:pt x="65628" y="5811"/>
                      <a:pt x="65533" y="2954"/>
                      <a:pt x="63818" y="1239"/>
                    </a:cubicBezTo>
                    <a:cubicBezTo>
                      <a:pt x="62009" y="-475"/>
                      <a:pt x="59151" y="-380"/>
                      <a:pt x="57436" y="133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44" name="Google Shape;4716;p94">
              <a:extLst>
                <a:ext uri="{FF2B5EF4-FFF2-40B4-BE49-F238E27FC236}">
                  <a16:creationId xmlns:a16="http://schemas.microsoft.com/office/drawing/2014/main" id="{14DB99F1-64D9-30E7-8390-5FE230C533FF}"/>
                </a:ext>
              </a:extLst>
            </p:cNvPr>
            <p:cNvSpPr txBox="1"/>
            <p:nvPr/>
          </p:nvSpPr>
          <p:spPr>
            <a:xfrm>
              <a:off x="8069679" y="5821740"/>
              <a:ext cx="1829527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ENERGIA ELÉTRICA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45" name="Google Shape;4750;p94">
              <a:extLst>
                <a:ext uri="{FF2B5EF4-FFF2-40B4-BE49-F238E27FC236}">
                  <a16:creationId xmlns:a16="http://schemas.microsoft.com/office/drawing/2014/main" id="{A2E51867-DB3B-4F1F-C1A3-861F2ED8BAB1}"/>
                </a:ext>
              </a:extLst>
            </p:cNvPr>
            <p:cNvGrpSpPr/>
            <p:nvPr/>
          </p:nvGrpSpPr>
          <p:grpSpPr>
            <a:xfrm>
              <a:off x="8954807" y="6701686"/>
              <a:ext cx="417192" cy="414085"/>
              <a:chOff x="10708405" y="1789948"/>
              <a:chExt cx="539448" cy="535430"/>
            </a:xfrm>
          </p:grpSpPr>
          <p:sp>
            <p:nvSpPr>
              <p:cNvPr id="4746" name="Google Shape;4751;p94">
                <a:extLst>
                  <a:ext uri="{FF2B5EF4-FFF2-40B4-BE49-F238E27FC236}">
                    <a16:creationId xmlns:a16="http://schemas.microsoft.com/office/drawing/2014/main" id="{2DE9EABE-EB7F-463D-E2FF-94D40AC51C11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7" name="Google Shape;4752;p94">
                <a:extLst>
                  <a:ext uri="{FF2B5EF4-FFF2-40B4-BE49-F238E27FC236}">
                    <a16:creationId xmlns:a16="http://schemas.microsoft.com/office/drawing/2014/main" id="{3C372322-7378-A1AC-96E7-52A6B6C50292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4775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2025" b="1" dirty="0">
                    <a:latin typeface="Calibri"/>
                    <a:cs typeface="Calibri"/>
                    <a:sym typeface="Calibri"/>
                  </a:rPr>
                  <a:t>6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53" name="Agrupar 4752">
            <a:extLst>
              <a:ext uri="{FF2B5EF4-FFF2-40B4-BE49-F238E27FC236}">
                <a16:creationId xmlns:a16="http://schemas.microsoft.com/office/drawing/2014/main" id="{71B3B435-B63A-3B48-6940-F7AF4394236A}"/>
              </a:ext>
            </a:extLst>
          </p:cNvPr>
          <p:cNvGrpSpPr/>
          <p:nvPr/>
        </p:nvGrpSpPr>
        <p:grpSpPr>
          <a:xfrm>
            <a:off x="572036" y="3437970"/>
            <a:ext cx="1751313" cy="1642552"/>
            <a:chOff x="9517876" y="6535576"/>
            <a:chExt cx="1556723" cy="1460046"/>
          </a:xfrm>
        </p:grpSpPr>
        <p:grpSp>
          <p:nvGrpSpPr>
            <p:cNvPr id="4754" name="Gráfico 4">
              <a:extLst>
                <a:ext uri="{FF2B5EF4-FFF2-40B4-BE49-F238E27FC236}">
                  <a16:creationId xmlns:a16="http://schemas.microsoft.com/office/drawing/2014/main" id="{98F33919-4155-F107-F98B-7F5DDCB175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89825" y="7041379"/>
              <a:ext cx="899999" cy="900000"/>
              <a:chOff x="5979901" y="7969612"/>
              <a:chExt cx="420626" cy="420538"/>
            </a:xfrm>
            <a:solidFill>
              <a:srgbClr val="FFFFFF"/>
            </a:solidFill>
          </p:grpSpPr>
          <p:sp>
            <p:nvSpPr>
              <p:cNvPr id="4759" name="Forma Livre: Forma 45">
                <a:extLst>
                  <a:ext uri="{FF2B5EF4-FFF2-40B4-BE49-F238E27FC236}">
                    <a16:creationId xmlns:a16="http://schemas.microsoft.com/office/drawing/2014/main" id="{AC14EA35-FE84-A4CA-DD54-1FE423481AF3}"/>
                  </a:ext>
                </a:extLst>
              </p:cNvPr>
              <p:cNvSpPr/>
              <p:nvPr/>
            </p:nvSpPr>
            <p:spPr>
              <a:xfrm>
                <a:off x="5979901" y="7969612"/>
                <a:ext cx="420626" cy="420538"/>
              </a:xfrm>
              <a:custGeom>
                <a:avLst/>
                <a:gdLst>
                  <a:gd name="connsiteX0" fmla="*/ 458629 w 476149"/>
                  <a:gd name="connsiteY0" fmla="*/ 148580 h 476049"/>
                  <a:gd name="connsiteX1" fmla="*/ 441103 w 476149"/>
                  <a:gd name="connsiteY1" fmla="*/ 141151 h 476049"/>
                  <a:gd name="connsiteX2" fmla="*/ 433673 w 476149"/>
                  <a:gd name="connsiteY2" fmla="*/ 158677 h 476049"/>
                  <a:gd name="connsiteX3" fmla="*/ 387287 w 476149"/>
                  <a:gd name="connsiteY3" fmla="*/ 387372 h 476049"/>
                  <a:gd name="connsiteX4" fmla="*/ 88773 w 476149"/>
                  <a:gd name="connsiteY4" fmla="*/ 387372 h 476049"/>
                  <a:gd name="connsiteX5" fmla="*/ 26956 w 476149"/>
                  <a:gd name="connsiteY5" fmla="*/ 238115 h 476049"/>
                  <a:gd name="connsiteX6" fmla="*/ 88773 w 476149"/>
                  <a:gd name="connsiteY6" fmla="*/ 88858 h 476049"/>
                  <a:gd name="connsiteX7" fmla="*/ 315563 w 476149"/>
                  <a:gd name="connsiteY7" fmla="*/ 41710 h 476049"/>
                  <a:gd name="connsiteX8" fmla="*/ 333089 w 476149"/>
                  <a:gd name="connsiteY8" fmla="*/ 34090 h 476049"/>
                  <a:gd name="connsiteX9" fmla="*/ 325469 w 476149"/>
                  <a:gd name="connsiteY9" fmla="*/ 16659 h 476049"/>
                  <a:gd name="connsiteX10" fmla="*/ 69723 w 476149"/>
                  <a:gd name="connsiteY10" fmla="*/ 69808 h 476049"/>
                  <a:gd name="connsiteX11" fmla="*/ 0 w 476149"/>
                  <a:gd name="connsiteY11" fmla="*/ 238115 h 476049"/>
                  <a:gd name="connsiteX12" fmla="*/ 69723 w 476149"/>
                  <a:gd name="connsiteY12" fmla="*/ 406422 h 476049"/>
                  <a:gd name="connsiteX13" fmla="*/ 238030 w 476149"/>
                  <a:gd name="connsiteY13" fmla="*/ 476050 h 476049"/>
                  <a:gd name="connsiteX14" fmla="*/ 406337 w 476149"/>
                  <a:gd name="connsiteY14" fmla="*/ 406422 h 476049"/>
                  <a:gd name="connsiteX15" fmla="*/ 458629 w 476149"/>
                  <a:gd name="connsiteY15" fmla="*/ 148485 h 47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6149" h="476049">
                    <a:moveTo>
                      <a:pt x="458629" y="148580"/>
                    </a:moveTo>
                    <a:cubicBezTo>
                      <a:pt x="455867" y="141722"/>
                      <a:pt x="447961" y="138388"/>
                      <a:pt x="441103" y="141151"/>
                    </a:cubicBezTo>
                    <a:cubicBezTo>
                      <a:pt x="434245" y="143913"/>
                      <a:pt x="430911" y="151819"/>
                      <a:pt x="433673" y="158677"/>
                    </a:cubicBezTo>
                    <a:cubicBezTo>
                      <a:pt x="465582" y="237448"/>
                      <a:pt x="447389" y="327269"/>
                      <a:pt x="387287" y="387372"/>
                    </a:cubicBezTo>
                    <a:cubicBezTo>
                      <a:pt x="304991" y="469668"/>
                      <a:pt x="171069" y="469668"/>
                      <a:pt x="88773" y="387372"/>
                    </a:cubicBezTo>
                    <a:cubicBezTo>
                      <a:pt x="48863" y="347462"/>
                      <a:pt x="26956" y="294503"/>
                      <a:pt x="26956" y="238115"/>
                    </a:cubicBezTo>
                    <a:cubicBezTo>
                      <a:pt x="26956" y="181727"/>
                      <a:pt x="48863" y="128673"/>
                      <a:pt x="88773" y="88858"/>
                    </a:cubicBezTo>
                    <a:cubicBezTo>
                      <a:pt x="148304" y="29327"/>
                      <a:pt x="237268" y="10849"/>
                      <a:pt x="315563" y="41710"/>
                    </a:cubicBezTo>
                    <a:cubicBezTo>
                      <a:pt x="322517" y="44472"/>
                      <a:pt x="330327" y="41043"/>
                      <a:pt x="333089" y="34090"/>
                    </a:cubicBezTo>
                    <a:cubicBezTo>
                      <a:pt x="335851" y="27136"/>
                      <a:pt x="332423" y="19326"/>
                      <a:pt x="325469" y="16659"/>
                    </a:cubicBezTo>
                    <a:cubicBezTo>
                      <a:pt x="237173" y="-18203"/>
                      <a:pt x="136779" y="2657"/>
                      <a:pt x="69723" y="69808"/>
                    </a:cubicBezTo>
                    <a:cubicBezTo>
                      <a:pt x="24765" y="114766"/>
                      <a:pt x="0" y="174488"/>
                      <a:pt x="0" y="238115"/>
                    </a:cubicBezTo>
                    <a:cubicBezTo>
                      <a:pt x="0" y="301742"/>
                      <a:pt x="24765" y="361464"/>
                      <a:pt x="69723" y="406422"/>
                    </a:cubicBezTo>
                    <a:cubicBezTo>
                      <a:pt x="116110" y="452809"/>
                      <a:pt x="177070" y="476050"/>
                      <a:pt x="238030" y="476050"/>
                    </a:cubicBezTo>
                    <a:cubicBezTo>
                      <a:pt x="298990" y="476050"/>
                      <a:pt x="359950" y="452904"/>
                      <a:pt x="406337" y="406422"/>
                    </a:cubicBezTo>
                    <a:cubicBezTo>
                      <a:pt x="474155" y="338604"/>
                      <a:pt x="494633" y="237448"/>
                      <a:pt x="458629" y="14848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0" name="Forma Livre: Forma 46">
                <a:extLst>
                  <a:ext uri="{FF2B5EF4-FFF2-40B4-BE49-F238E27FC236}">
                    <a16:creationId xmlns:a16="http://schemas.microsoft.com/office/drawing/2014/main" id="{243CDA4E-6868-9099-9AC5-9C3A62C17429}"/>
                  </a:ext>
                </a:extLst>
              </p:cNvPr>
              <p:cNvSpPr/>
              <p:nvPr/>
            </p:nvSpPr>
            <p:spPr>
              <a:xfrm>
                <a:off x="6327528" y="8003900"/>
                <a:ext cx="30622" cy="30622"/>
              </a:xfrm>
              <a:custGeom>
                <a:avLst/>
                <a:gdLst>
                  <a:gd name="connsiteX0" fmla="*/ 26122 w 30622"/>
                  <a:gd name="connsiteY0" fmla="*/ 26122 h 30622"/>
                  <a:gd name="connsiteX1" fmla="*/ 26122 w 30622"/>
                  <a:gd name="connsiteY1" fmla="*/ 4501 h 30622"/>
                  <a:gd name="connsiteX2" fmla="*/ 4501 w 30622"/>
                  <a:gd name="connsiteY2" fmla="*/ 4501 h 30622"/>
                  <a:gd name="connsiteX3" fmla="*/ 4501 w 30622"/>
                  <a:gd name="connsiteY3" fmla="*/ 26122 h 30622"/>
                  <a:gd name="connsiteX4" fmla="*/ 26122 w 30622"/>
                  <a:gd name="connsiteY4" fmla="*/ 26122 h 30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22" h="30622">
                    <a:moveTo>
                      <a:pt x="26122" y="26122"/>
                    </a:moveTo>
                    <a:cubicBezTo>
                      <a:pt x="32123" y="20122"/>
                      <a:pt x="32123" y="10501"/>
                      <a:pt x="26122" y="4501"/>
                    </a:cubicBezTo>
                    <a:cubicBezTo>
                      <a:pt x="20122" y="-1500"/>
                      <a:pt x="10501" y="-1500"/>
                      <a:pt x="4501" y="4501"/>
                    </a:cubicBezTo>
                    <a:cubicBezTo>
                      <a:pt x="-1500" y="10501"/>
                      <a:pt x="-1500" y="20122"/>
                      <a:pt x="4501" y="26122"/>
                    </a:cubicBezTo>
                    <a:cubicBezTo>
                      <a:pt x="10501" y="32123"/>
                      <a:pt x="20122" y="32123"/>
                      <a:pt x="26122" y="26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1" name="Forma Livre: Forma 47">
                <a:extLst>
                  <a:ext uri="{FF2B5EF4-FFF2-40B4-BE49-F238E27FC236}">
                    <a16:creationId xmlns:a16="http://schemas.microsoft.com/office/drawing/2014/main" id="{F611924A-AD0A-9FF8-BFC2-67FFB6314239}"/>
                  </a:ext>
                </a:extLst>
              </p:cNvPr>
              <p:cNvSpPr/>
              <p:nvPr/>
            </p:nvSpPr>
            <p:spPr>
              <a:xfrm>
                <a:off x="6061042" y="8045238"/>
                <a:ext cx="246697" cy="235672"/>
              </a:xfrm>
              <a:custGeom>
                <a:avLst/>
                <a:gdLst>
                  <a:gd name="connsiteX0" fmla="*/ 120872 w 246697"/>
                  <a:gd name="connsiteY0" fmla="*/ 881 h 235672"/>
                  <a:gd name="connsiteX1" fmla="*/ 2000 w 246697"/>
                  <a:gd name="connsiteY1" fmla="*/ 81272 h 235672"/>
                  <a:gd name="connsiteX2" fmla="*/ 0 w 246697"/>
                  <a:gd name="connsiteY2" fmla="*/ 84987 h 235672"/>
                  <a:gd name="connsiteX3" fmla="*/ 0 w 246697"/>
                  <a:gd name="connsiteY3" fmla="*/ 121372 h 235672"/>
                  <a:gd name="connsiteX4" fmla="*/ 2381 w 246697"/>
                  <a:gd name="connsiteY4" fmla="*/ 125373 h 235672"/>
                  <a:gd name="connsiteX5" fmla="*/ 7049 w 246697"/>
                  <a:gd name="connsiteY5" fmla="*/ 125087 h 235672"/>
                  <a:gd name="connsiteX6" fmla="*/ 16288 w 246697"/>
                  <a:gd name="connsiteY6" fmla="*/ 118896 h 235672"/>
                  <a:gd name="connsiteX7" fmla="*/ 16288 w 246697"/>
                  <a:gd name="connsiteY7" fmla="*/ 231196 h 235672"/>
                  <a:gd name="connsiteX8" fmla="*/ 20765 w 246697"/>
                  <a:gd name="connsiteY8" fmla="*/ 235672 h 235672"/>
                  <a:gd name="connsiteX9" fmla="*/ 59150 w 246697"/>
                  <a:gd name="connsiteY9" fmla="*/ 235672 h 235672"/>
                  <a:gd name="connsiteX10" fmla="*/ 63627 w 246697"/>
                  <a:gd name="connsiteY10" fmla="*/ 231196 h 235672"/>
                  <a:gd name="connsiteX11" fmla="*/ 63627 w 246697"/>
                  <a:gd name="connsiteY11" fmla="*/ 110895 h 235672"/>
                  <a:gd name="connsiteX12" fmla="*/ 183166 w 246697"/>
                  <a:gd name="connsiteY12" fmla="*/ 110895 h 235672"/>
                  <a:gd name="connsiteX13" fmla="*/ 183166 w 246697"/>
                  <a:gd name="connsiteY13" fmla="*/ 231196 h 235672"/>
                  <a:gd name="connsiteX14" fmla="*/ 187643 w 246697"/>
                  <a:gd name="connsiteY14" fmla="*/ 235672 h 235672"/>
                  <a:gd name="connsiteX15" fmla="*/ 226028 w 246697"/>
                  <a:gd name="connsiteY15" fmla="*/ 235672 h 235672"/>
                  <a:gd name="connsiteX16" fmla="*/ 230505 w 246697"/>
                  <a:gd name="connsiteY16" fmla="*/ 231196 h 235672"/>
                  <a:gd name="connsiteX17" fmla="*/ 230505 w 246697"/>
                  <a:gd name="connsiteY17" fmla="*/ 118896 h 235672"/>
                  <a:gd name="connsiteX18" fmla="*/ 239744 w 246697"/>
                  <a:gd name="connsiteY18" fmla="*/ 125087 h 235672"/>
                  <a:gd name="connsiteX19" fmla="*/ 242221 w 246697"/>
                  <a:gd name="connsiteY19" fmla="*/ 125849 h 235672"/>
                  <a:gd name="connsiteX20" fmla="*/ 244316 w 246697"/>
                  <a:gd name="connsiteY20" fmla="*/ 125278 h 235672"/>
                  <a:gd name="connsiteX21" fmla="*/ 246698 w 246697"/>
                  <a:gd name="connsiteY21" fmla="*/ 121277 h 235672"/>
                  <a:gd name="connsiteX22" fmla="*/ 246698 w 246697"/>
                  <a:gd name="connsiteY22" fmla="*/ 84892 h 235672"/>
                  <a:gd name="connsiteX23" fmla="*/ 244697 w 246697"/>
                  <a:gd name="connsiteY23" fmla="*/ 81177 h 235672"/>
                  <a:gd name="connsiteX24" fmla="*/ 125825 w 246697"/>
                  <a:gd name="connsiteY24" fmla="*/ 786 h 235672"/>
                  <a:gd name="connsiteX25" fmla="*/ 120777 w 246697"/>
                  <a:gd name="connsiteY25" fmla="*/ 786 h 235672"/>
                  <a:gd name="connsiteX26" fmla="*/ 221647 w 246697"/>
                  <a:gd name="connsiteY26" fmla="*/ 112800 h 235672"/>
                  <a:gd name="connsiteX27" fmla="*/ 221647 w 246697"/>
                  <a:gd name="connsiteY27" fmla="*/ 226624 h 235672"/>
                  <a:gd name="connsiteX28" fmla="*/ 192215 w 246697"/>
                  <a:gd name="connsiteY28" fmla="*/ 226624 h 235672"/>
                  <a:gd name="connsiteX29" fmla="*/ 192215 w 246697"/>
                  <a:gd name="connsiteY29" fmla="*/ 106323 h 235672"/>
                  <a:gd name="connsiteX30" fmla="*/ 187738 w 246697"/>
                  <a:gd name="connsiteY30" fmla="*/ 101846 h 235672"/>
                  <a:gd name="connsiteX31" fmla="*/ 59150 w 246697"/>
                  <a:gd name="connsiteY31" fmla="*/ 101846 h 235672"/>
                  <a:gd name="connsiteX32" fmla="*/ 54674 w 246697"/>
                  <a:gd name="connsiteY32" fmla="*/ 106323 h 235672"/>
                  <a:gd name="connsiteX33" fmla="*/ 54674 w 246697"/>
                  <a:gd name="connsiteY33" fmla="*/ 226624 h 235672"/>
                  <a:gd name="connsiteX34" fmla="*/ 25241 w 246697"/>
                  <a:gd name="connsiteY34" fmla="*/ 226624 h 235672"/>
                  <a:gd name="connsiteX35" fmla="*/ 25241 w 246697"/>
                  <a:gd name="connsiteY35" fmla="*/ 112800 h 235672"/>
                  <a:gd name="connsiteX36" fmla="*/ 123444 w 246697"/>
                  <a:gd name="connsiteY36" fmla="*/ 46411 h 235672"/>
                  <a:gd name="connsiteX37" fmla="*/ 221647 w 246697"/>
                  <a:gd name="connsiteY37" fmla="*/ 112800 h 235672"/>
                  <a:gd name="connsiteX38" fmla="*/ 237839 w 246697"/>
                  <a:gd name="connsiteY38" fmla="*/ 112990 h 235672"/>
                  <a:gd name="connsiteX39" fmla="*/ 125921 w 246697"/>
                  <a:gd name="connsiteY39" fmla="*/ 37362 h 235672"/>
                  <a:gd name="connsiteX40" fmla="*/ 123444 w 246697"/>
                  <a:gd name="connsiteY40" fmla="*/ 36600 h 235672"/>
                  <a:gd name="connsiteX41" fmla="*/ 120968 w 246697"/>
                  <a:gd name="connsiteY41" fmla="*/ 37362 h 235672"/>
                  <a:gd name="connsiteX42" fmla="*/ 9049 w 246697"/>
                  <a:gd name="connsiteY42" fmla="*/ 112990 h 235672"/>
                  <a:gd name="connsiteX43" fmla="*/ 9049 w 246697"/>
                  <a:gd name="connsiteY43" fmla="*/ 87463 h 235672"/>
                  <a:gd name="connsiteX44" fmla="*/ 123444 w 246697"/>
                  <a:gd name="connsiteY44" fmla="*/ 10120 h 235672"/>
                  <a:gd name="connsiteX45" fmla="*/ 237839 w 246697"/>
                  <a:gd name="connsiteY45" fmla="*/ 87463 h 235672"/>
                  <a:gd name="connsiteX46" fmla="*/ 237839 w 246697"/>
                  <a:gd name="connsiteY46" fmla="*/ 112990 h 23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46697" h="235672">
                    <a:moveTo>
                      <a:pt x="120872" y="881"/>
                    </a:moveTo>
                    <a:lnTo>
                      <a:pt x="2000" y="81272"/>
                    </a:lnTo>
                    <a:cubicBezTo>
                      <a:pt x="762" y="82129"/>
                      <a:pt x="0" y="83463"/>
                      <a:pt x="0" y="84987"/>
                    </a:cubicBezTo>
                    <a:lnTo>
                      <a:pt x="0" y="121372"/>
                    </a:lnTo>
                    <a:cubicBezTo>
                      <a:pt x="0" y="122992"/>
                      <a:pt x="953" y="124611"/>
                      <a:pt x="2381" y="125373"/>
                    </a:cubicBezTo>
                    <a:cubicBezTo>
                      <a:pt x="3810" y="126135"/>
                      <a:pt x="5620" y="126040"/>
                      <a:pt x="7049" y="125087"/>
                    </a:cubicBezTo>
                    <a:lnTo>
                      <a:pt x="16288" y="118896"/>
                    </a:lnTo>
                    <a:lnTo>
                      <a:pt x="16288" y="231196"/>
                    </a:lnTo>
                    <a:cubicBezTo>
                      <a:pt x="16288" y="233672"/>
                      <a:pt x="18288" y="235672"/>
                      <a:pt x="20765" y="235672"/>
                    </a:cubicBezTo>
                    <a:lnTo>
                      <a:pt x="59150" y="235672"/>
                    </a:lnTo>
                    <a:cubicBezTo>
                      <a:pt x="61627" y="235672"/>
                      <a:pt x="63627" y="233672"/>
                      <a:pt x="63627" y="231196"/>
                    </a:cubicBezTo>
                    <a:lnTo>
                      <a:pt x="63627" y="110895"/>
                    </a:lnTo>
                    <a:lnTo>
                      <a:pt x="183166" y="110895"/>
                    </a:lnTo>
                    <a:lnTo>
                      <a:pt x="183166" y="231196"/>
                    </a:lnTo>
                    <a:cubicBezTo>
                      <a:pt x="183166" y="233672"/>
                      <a:pt x="185166" y="235672"/>
                      <a:pt x="187643" y="235672"/>
                    </a:cubicBezTo>
                    <a:lnTo>
                      <a:pt x="226028" y="235672"/>
                    </a:lnTo>
                    <a:cubicBezTo>
                      <a:pt x="228505" y="235672"/>
                      <a:pt x="230505" y="233672"/>
                      <a:pt x="230505" y="231196"/>
                    </a:cubicBezTo>
                    <a:lnTo>
                      <a:pt x="230505" y="118896"/>
                    </a:lnTo>
                    <a:lnTo>
                      <a:pt x="239744" y="125087"/>
                    </a:lnTo>
                    <a:cubicBezTo>
                      <a:pt x="240506" y="125563"/>
                      <a:pt x="241364" y="125849"/>
                      <a:pt x="242221" y="125849"/>
                    </a:cubicBezTo>
                    <a:cubicBezTo>
                      <a:pt x="242983" y="125849"/>
                      <a:pt x="243650" y="125659"/>
                      <a:pt x="244316" y="125278"/>
                    </a:cubicBezTo>
                    <a:cubicBezTo>
                      <a:pt x="245745" y="124516"/>
                      <a:pt x="246698" y="122992"/>
                      <a:pt x="246698" y="121277"/>
                    </a:cubicBezTo>
                    <a:lnTo>
                      <a:pt x="246698" y="84892"/>
                    </a:lnTo>
                    <a:cubicBezTo>
                      <a:pt x="246698" y="83368"/>
                      <a:pt x="245935" y="82034"/>
                      <a:pt x="244697" y="81177"/>
                    </a:cubicBezTo>
                    <a:lnTo>
                      <a:pt x="125825" y="786"/>
                    </a:lnTo>
                    <a:cubicBezTo>
                      <a:pt x="124301" y="-262"/>
                      <a:pt x="122301" y="-262"/>
                      <a:pt x="120777" y="786"/>
                    </a:cubicBezTo>
                    <a:close/>
                    <a:moveTo>
                      <a:pt x="221647" y="112800"/>
                    </a:moveTo>
                    <a:lnTo>
                      <a:pt x="221647" y="226624"/>
                    </a:lnTo>
                    <a:lnTo>
                      <a:pt x="192215" y="226624"/>
                    </a:lnTo>
                    <a:lnTo>
                      <a:pt x="192215" y="106323"/>
                    </a:lnTo>
                    <a:cubicBezTo>
                      <a:pt x="192215" y="103846"/>
                      <a:pt x="190214" y="101846"/>
                      <a:pt x="187738" y="101846"/>
                    </a:cubicBezTo>
                    <a:lnTo>
                      <a:pt x="59150" y="101846"/>
                    </a:lnTo>
                    <a:cubicBezTo>
                      <a:pt x="56674" y="101846"/>
                      <a:pt x="54674" y="103846"/>
                      <a:pt x="54674" y="106323"/>
                    </a:cubicBezTo>
                    <a:lnTo>
                      <a:pt x="54674" y="226624"/>
                    </a:lnTo>
                    <a:lnTo>
                      <a:pt x="25241" y="226624"/>
                    </a:lnTo>
                    <a:lnTo>
                      <a:pt x="25241" y="112800"/>
                    </a:lnTo>
                    <a:lnTo>
                      <a:pt x="123444" y="46411"/>
                    </a:lnTo>
                    <a:lnTo>
                      <a:pt x="221647" y="112800"/>
                    </a:lnTo>
                    <a:close/>
                    <a:moveTo>
                      <a:pt x="237839" y="112990"/>
                    </a:moveTo>
                    <a:lnTo>
                      <a:pt x="125921" y="37362"/>
                    </a:lnTo>
                    <a:cubicBezTo>
                      <a:pt x="125159" y="36886"/>
                      <a:pt x="124301" y="36600"/>
                      <a:pt x="123444" y="36600"/>
                    </a:cubicBezTo>
                    <a:cubicBezTo>
                      <a:pt x="122587" y="36600"/>
                      <a:pt x="121730" y="36886"/>
                      <a:pt x="120968" y="37362"/>
                    </a:cubicBezTo>
                    <a:lnTo>
                      <a:pt x="9049" y="112990"/>
                    </a:lnTo>
                    <a:lnTo>
                      <a:pt x="9049" y="87463"/>
                    </a:lnTo>
                    <a:lnTo>
                      <a:pt x="123444" y="10120"/>
                    </a:lnTo>
                    <a:lnTo>
                      <a:pt x="237839" y="87463"/>
                    </a:lnTo>
                    <a:lnTo>
                      <a:pt x="237839" y="11299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2" name="Forma Livre: Forma 48">
                <a:extLst>
                  <a:ext uri="{FF2B5EF4-FFF2-40B4-BE49-F238E27FC236}">
                    <a16:creationId xmlns:a16="http://schemas.microsoft.com/office/drawing/2014/main" id="{D35BE27A-034F-7514-5EB1-19C9E5D5C79E}"/>
                  </a:ext>
                </a:extLst>
              </p:cNvPr>
              <p:cNvSpPr/>
              <p:nvPr/>
            </p:nvSpPr>
            <p:spPr>
              <a:xfrm>
                <a:off x="6133337" y="8180517"/>
                <a:ext cx="47148" cy="100393"/>
              </a:xfrm>
              <a:custGeom>
                <a:avLst/>
                <a:gdLst>
                  <a:gd name="connsiteX0" fmla="*/ 23431 w 47148"/>
                  <a:gd name="connsiteY0" fmla="*/ 100394 h 100393"/>
                  <a:gd name="connsiteX1" fmla="*/ 27908 w 47148"/>
                  <a:gd name="connsiteY1" fmla="*/ 95917 h 100393"/>
                  <a:gd name="connsiteX2" fmla="*/ 27908 w 47148"/>
                  <a:gd name="connsiteY2" fmla="*/ 88678 h 100393"/>
                  <a:gd name="connsiteX3" fmla="*/ 45339 w 47148"/>
                  <a:gd name="connsiteY3" fmla="*/ 75914 h 100393"/>
                  <a:gd name="connsiteX4" fmla="*/ 47149 w 47148"/>
                  <a:gd name="connsiteY4" fmla="*/ 72295 h 100393"/>
                  <a:gd name="connsiteX5" fmla="*/ 47149 w 47148"/>
                  <a:gd name="connsiteY5" fmla="*/ 4477 h 100393"/>
                  <a:gd name="connsiteX6" fmla="*/ 46577 w 47148"/>
                  <a:gd name="connsiteY6" fmla="*/ 3143 h 100393"/>
                  <a:gd name="connsiteX7" fmla="*/ 46291 w 47148"/>
                  <a:gd name="connsiteY7" fmla="*/ 1810 h 100393"/>
                  <a:gd name="connsiteX8" fmla="*/ 46006 w 47148"/>
                  <a:gd name="connsiteY8" fmla="*/ 1619 h 100393"/>
                  <a:gd name="connsiteX9" fmla="*/ 44577 w 47148"/>
                  <a:gd name="connsiteY9" fmla="*/ 762 h 100393"/>
                  <a:gd name="connsiteX10" fmla="*/ 43053 w 47148"/>
                  <a:gd name="connsiteY10" fmla="*/ 95 h 100393"/>
                  <a:gd name="connsiteX11" fmla="*/ 42767 w 47148"/>
                  <a:gd name="connsiteY11" fmla="*/ 0 h 100393"/>
                  <a:gd name="connsiteX12" fmla="*/ 41529 w 47148"/>
                  <a:gd name="connsiteY12" fmla="*/ 571 h 100393"/>
                  <a:gd name="connsiteX13" fmla="*/ 40195 w 47148"/>
                  <a:gd name="connsiteY13" fmla="*/ 952 h 100393"/>
                  <a:gd name="connsiteX14" fmla="*/ 23622 w 47148"/>
                  <a:gd name="connsiteY14" fmla="*/ 13144 h 100393"/>
                  <a:gd name="connsiteX15" fmla="*/ 7048 w 47148"/>
                  <a:gd name="connsiteY15" fmla="*/ 952 h 100393"/>
                  <a:gd name="connsiteX16" fmla="*/ 5715 w 47148"/>
                  <a:gd name="connsiteY16" fmla="*/ 571 h 100393"/>
                  <a:gd name="connsiteX17" fmla="*/ 4381 w 47148"/>
                  <a:gd name="connsiteY17" fmla="*/ 0 h 100393"/>
                  <a:gd name="connsiteX18" fmla="*/ 4096 w 47148"/>
                  <a:gd name="connsiteY18" fmla="*/ 95 h 100393"/>
                  <a:gd name="connsiteX19" fmla="*/ 2572 w 47148"/>
                  <a:gd name="connsiteY19" fmla="*/ 762 h 100393"/>
                  <a:gd name="connsiteX20" fmla="*/ 1143 w 47148"/>
                  <a:gd name="connsiteY20" fmla="*/ 1619 h 100393"/>
                  <a:gd name="connsiteX21" fmla="*/ 857 w 47148"/>
                  <a:gd name="connsiteY21" fmla="*/ 1810 h 100393"/>
                  <a:gd name="connsiteX22" fmla="*/ 571 w 47148"/>
                  <a:gd name="connsiteY22" fmla="*/ 3143 h 100393"/>
                  <a:gd name="connsiteX23" fmla="*/ 0 w 47148"/>
                  <a:gd name="connsiteY23" fmla="*/ 4477 h 100393"/>
                  <a:gd name="connsiteX24" fmla="*/ 0 w 47148"/>
                  <a:gd name="connsiteY24" fmla="*/ 72295 h 100393"/>
                  <a:gd name="connsiteX25" fmla="*/ 1810 w 47148"/>
                  <a:gd name="connsiteY25" fmla="*/ 75914 h 100393"/>
                  <a:gd name="connsiteX26" fmla="*/ 19240 w 47148"/>
                  <a:gd name="connsiteY26" fmla="*/ 88678 h 100393"/>
                  <a:gd name="connsiteX27" fmla="*/ 19240 w 47148"/>
                  <a:gd name="connsiteY27" fmla="*/ 95917 h 100393"/>
                  <a:gd name="connsiteX28" fmla="*/ 23717 w 47148"/>
                  <a:gd name="connsiteY28" fmla="*/ 100394 h 100393"/>
                  <a:gd name="connsiteX29" fmla="*/ 27908 w 47148"/>
                  <a:gd name="connsiteY29" fmla="*/ 43434 h 100393"/>
                  <a:gd name="connsiteX30" fmla="*/ 38195 w 47148"/>
                  <a:gd name="connsiteY30" fmla="*/ 35909 h 100393"/>
                  <a:gd name="connsiteX31" fmla="*/ 38195 w 47148"/>
                  <a:gd name="connsiteY31" fmla="*/ 47339 h 100393"/>
                  <a:gd name="connsiteX32" fmla="*/ 27908 w 47148"/>
                  <a:gd name="connsiteY32" fmla="*/ 54864 h 100393"/>
                  <a:gd name="connsiteX33" fmla="*/ 27908 w 47148"/>
                  <a:gd name="connsiteY33" fmla="*/ 43339 h 100393"/>
                  <a:gd name="connsiteX34" fmla="*/ 38195 w 47148"/>
                  <a:gd name="connsiteY34" fmla="*/ 24765 h 100393"/>
                  <a:gd name="connsiteX35" fmla="*/ 27908 w 47148"/>
                  <a:gd name="connsiteY35" fmla="*/ 32290 h 100393"/>
                  <a:gd name="connsiteX36" fmla="*/ 27908 w 47148"/>
                  <a:gd name="connsiteY36" fmla="*/ 20860 h 100393"/>
                  <a:gd name="connsiteX37" fmla="*/ 38195 w 47148"/>
                  <a:gd name="connsiteY37" fmla="*/ 13335 h 100393"/>
                  <a:gd name="connsiteX38" fmla="*/ 38195 w 47148"/>
                  <a:gd name="connsiteY38" fmla="*/ 24860 h 100393"/>
                  <a:gd name="connsiteX39" fmla="*/ 18859 w 47148"/>
                  <a:gd name="connsiteY39" fmla="*/ 32290 h 100393"/>
                  <a:gd name="connsiteX40" fmla="*/ 8572 w 47148"/>
                  <a:gd name="connsiteY40" fmla="*/ 24765 h 100393"/>
                  <a:gd name="connsiteX41" fmla="*/ 8572 w 47148"/>
                  <a:gd name="connsiteY41" fmla="*/ 13335 h 100393"/>
                  <a:gd name="connsiteX42" fmla="*/ 18859 w 47148"/>
                  <a:gd name="connsiteY42" fmla="*/ 20860 h 100393"/>
                  <a:gd name="connsiteX43" fmla="*/ 18859 w 47148"/>
                  <a:gd name="connsiteY43" fmla="*/ 32290 h 100393"/>
                  <a:gd name="connsiteX44" fmla="*/ 8572 w 47148"/>
                  <a:gd name="connsiteY44" fmla="*/ 35909 h 100393"/>
                  <a:gd name="connsiteX45" fmla="*/ 18859 w 47148"/>
                  <a:gd name="connsiteY45" fmla="*/ 43434 h 100393"/>
                  <a:gd name="connsiteX46" fmla="*/ 18859 w 47148"/>
                  <a:gd name="connsiteY46" fmla="*/ 54864 h 100393"/>
                  <a:gd name="connsiteX47" fmla="*/ 8572 w 47148"/>
                  <a:gd name="connsiteY47" fmla="*/ 47339 h 100393"/>
                  <a:gd name="connsiteX48" fmla="*/ 8572 w 47148"/>
                  <a:gd name="connsiteY48" fmla="*/ 35909 h 100393"/>
                  <a:gd name="connsiteX49" fmla="*/ 27908 w 47148"/>
                  <a:gd name="connsiteY49" fmla="*/ 77533 h 100393"/>
                  <a:gd name="connsiteX50" fmla="*/ 27908 w 47148"/>
                  <a:gd name="connsiteY50" fmla="*/ 66103 h 100393"/>
                  <a:gd name="connsiteX51" fmla="*/ 38195 w 47148"/>
                  <a:gd name="connsiteY51" fmla="*/ 58579 h 100393"/>
                  <a:gd name="connsiteX52" fmla="*/ 38195 w 47148"/>
                  <a:gd name="connsiteY52" fmla="*/ 70009 h 100393"/>
                  <a:gd name="connsiteX53" fmla="*/ 27908 w 47148"/>
                  <a:gd name="connsiteY53" fmla="*/ 77533 h 100393"/>
                  <a:gd name="connsiteX54" fmla="*/ 8572 w 47148"/>
                  <a:gd name="connsiteY54" fmla="*/ 70009 h 100393"/>
                  <a:gd name="connsiteX55" fmla="*/ 8572 w 47148"/>
                  <a:gd name="connsiteY55" fmla="*/ 58579 h 100393"/>
                  <a:gd name="connsiteX56" fmla="*/ 18859 w 47148"/>
                  <a:gd name="connsiteY56" fmla="*/ 66103 h 100393"/>
                  <a:gd name="connsiteX57" fmla="*/ 18859 w 47148"/>
                  <a:gd name="connsiteY57" fmla="*/ 77533 h 100393"/>
                  <a:gd name="connsiteX58" fmla="*/ 8572 w 47148"/>
                  <a:gd name="connsiteY58" fmla="*/ 70009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7148" h="100393">
                    <a:moveTo>
                      <a:pt x="23431" y="100394"/>
                    </a:moveTo>
                    <a:cubicBezTo>
                      <a:pt x="25908" y="100394"/>
                      <a:pt x="27908" y="98393"/>
                      <a:pt x="27908" y="95917"/>
                    </a:cubicBezTo>
                    <a:lnTo>
                      <a:pt x="27908" y="88678"/>
                    </a:lnTo>
                    <a:lnTo>
                      <a:pt x="45339" y="75914"/>
                    </a:lnTo>
                    <a:cubicBezTo>
                      <a:pt x="46482" y="75057"/>
                      <a:pt x="47149" y="73723"/>
                      <a:pt x="47149" y="72295"/>
                    </a:cubicBezTo>
                    <a:lnTo>
                      <a:pt x="47149" y="4477"/>
                    </a:lnTo>
                    <a:cubicBezTo>
                      <a:pt x="47149" y="4000"/>
                      <a:pt x="46768" y="3619"/>
                      <a:pt x="46577" y="3143"/>
                    </a:cubicBezTo>
                    <a:cubicBezTo>
                      <a:pt x="46387" y="2667"/>
                      <a:pt x="46577" y="2191"/>
                      <a:pt x="46291" y="1810"/>
                    </a:cubicBezTo>
                    <a:cubicBezTo>
                      <a:pt x="46291" y="1715"/>
                      <a:pt x="46101" y="1810"/>
                      <a:pt x="46006" y="1619"/>
                    </a:cubicBezTo>
                    <a:cubicBezTo>
                      <a:pt x="45625" y="1143"/>
                      <a:pt x="45053" y="1048"/>
                      <a:pt x="44577" y="762"/>
                    </a:cubicBezTo>
                    <a:cubicBezTo>
                      <a:pt x="44005" y="476"/>
                      <a:pt x="43625" y="190"/>
                      <a:pt x="43053" y="95"/>
                    </a:cubicBezTo>
                    <a:cubicBezTo>
                      <a:pt x="42958" y="95"/>
                      <a:pt x="42863" y="0"/>
                      <a:pt x="42767" y="0"/>
                    </a:cubicBezTo>
                    <a:cubicBezTo>
                      <a:pt x="42291" y="0"/>
                      <a:pt x="41910" y="381"/>
                      <a:pt x="41529" y="571"/>
                    </a:cubicBezTo>
                    <a:cubicBezTo>
                      <a:pt x="41053" y="762"/>
                      <a:pt x="40576" y="571"/>
                      <a:pt x="40195" y="952"/>
                    </a:cubicBezTo>
                    <a:lnTo>
                      <a:pt x="23622" y="13144"/>
                    </a:lnTo>
                    <a:lnTo>
                      <a:pt x="7048" y="952"/>
                    </a:lnTo>
                    <a:cubicBezTo>
                      <a:pt x="7048" y="952"/>
                      <a:pt x="6191" y="762"/>
                      <a:pt x="5715" y="571"/>
                    </a:cubicBezTo>
                    <a:cubicBezTo>
                      <a:pt x="5239" y="381"/>
                      <a:pt x="4953" y="0"/>
                      <a:pt x="4381" y="0"/>
                    </a:cubicBezTo>
                    <a:cubicBezTo>
                      <a:pt x="4286" y="0"/>
                      <a:pt x="4191" y="95"/>
                      <a:pt x="4096" y="95"/>
                    </a:cubicBezTo>
                    <a:cubicBezTo>
                      <a:pt x="3524" y="95"/>
                      <a:pt x="3048" y="476"/>
                      <a:pt x="2572" y="762"/>
                    </a:cubicBezTo>
                    <a:cubicBezTo>
                      <a:pt x="2000" y="1048"/>
                      <a:pt x="1524" y="1143"/>
                      <a:pt x="1143" y="1619"/>
                    </a:cubicBezTo>
                    <a:cubicBezTo>
                      <a:pt x="1143" y="1715"/>
                      <a:pt x="952" y="1619"/>
                      <a:pt x="857" y="1810"/>
                    </a:cubicBezTo>
                    <a:cubicBezTo>
                      <a:pt x="571" y="2191"/>
                      <a:pt x="667" y="2667"/>
                      <a:pt x="571" y="3143"/>
                    </a:cubicBezTo>
                    <a:cubicBezTo>
                      <a:pt x="381" y="3619"/>
                      <a:pt x="0" y="3905"/>
                      <a:pt x="0" y="4477"/>
                    </a:cubicBezTo>
                    <a:lnTo>
                      <a:pt x="0" y="72295"/>
                    </a:lnTo>
                    <a:cubicBezTo>
                      <a:pt x="0" y="73723"/>
                      <a:pt x="667" y="75057"/>
                      <a:pt x="1810" y="75914"/>
                    </a:cubicBezTo>
                    <a:lnTo>
                      <a:pt x="19240" y="88678"/>
                    </a:lnTo>
                    <a:lnTo>
                      <a:pt x="19240" y="95917"/>
                    </a:lnTo>
                    <a:cubicBezTo>
                      <a:pt x="19240" y="98393"/>
                      <a:pt x="21241" y="100394"/>
                      <a:pt x="23717" y="100394"/>
                    </a:cubicBezTo>
                    <a:close/>
                    <a:moveTo>
                      <a:pt x="27908" y="43434"/>
                    </a:moveTo>
                    <a:lnTo>
                      <a:pt x="38195" y="35909"/>
                    </a:lnTo>
                    <a:lnTo>
                      <a:pt x="38195" y="47339"/>
                    </a:lnTo>
                    <a:lnTo>
                      <a:pt x="27908" y="54864"/>
                    </a:lnTo>
                    <a:lnTo>
                      <a:pt x="27908" y="43339"/>
                    </a:lnTo>
                    <a:close/>
                    <a:moveTo>
                      <a:pt x="38195" y="24765"/>
                    </a:moveTo>
                    <a:lnTo>
                      <a:pt x="27908" y="32290"/>
                    </a:lnTo>
                    <a:lnTo>
                      <a:pt x="27908" y="20860"/>
                    </a:lnTo>
                    <a:lnTo>
                      <a:pt x="38195" y="13335"/>
                    </a:lnTo>
                    <a:lnTo>
                      <a:pt x="38195" y="24860"/>
                    </a:lnTo>
                    <a:close/>
                    <a:moveTo>
                      <a:pt x="18859" y="32290"/>
                    </a:moveTo>
                    <a:lnTo>
                      <a:pt x="8572" y="24765"/>
                    </a:lnTo>
                    <a:lnTo>
                      <a:pt x="8572" y="13335"/>
                    </a:lnTo>
                    <a:lnTo>
                      <a:pt x="18859" y="20860"/>
                    </a:lnTo>
                    <a:lnTo>
                      <a:pt x="18859" y="32290"/>
                    </a:lnTo>
                    <a:close/>
                    <a:moveTo>
                      <a:pt x="8572" y="35909"/>
                    </a:moveTo>
                    <a:lnTo>
                      <a:pt x="18859" y="43434"/>
                    </a:lnTo>
                    <a:lnTo>
                      <a:pt x="18859" y="54864"/>
                    </a:lnTo>
                    <a:lnTo>
                      <a:pt x="8572" y="47339"/>
                    </a:lnTo>
                    <a:lnTo>
                      <a:pt x="8572" y="35909"/>
                    </a:lnTo>
                    <a:close/>
                    <a:moveTo>
                      <a:pt x="27908" y="77533"/>
                    </a:moveTo>
                    <a:lnTo>
                      <a:pt x="27908" y="66103"/>
                    </a:lnTo>
                    <a:lnTo>
                      <a:pt x="38195" y="58579"/>
                    </a:lnTo>
                    <a:lnTo>
                      <a:pt x="38195" y="70009"/>
                    </a:lnTo>
                    <a:lnTo>
                      <a:pt x="27908" y="77533"/>
                    </a:lnTo>
                    <a:close/>
                    <a:moveTo>
                      <a:pt x="8572" y="70009"/>
                    </a:moveTo>
                    <a:lnTo>
                      <a:pt x="8572" y="58579"/>
                    </a:lnTo>
                    <a:lnTo>
                      <a:pt x="18859" y="66103"/>
                    </a:lnTo>
                    <a:lnTo>
                      <a:pt x="18859" y="77533"/>
                    </a:lnTo>
                    <a:lnTo>
                      <a:pt x="8572" y="7000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63" name="Forma Livre: Forma 49">
                <a:extLst>
                  <a:ext uri="{FF2B5EF4-FFF2-40B4-BE49-F238E27FC236}">
                    <a16:creationId xmlns:a16="http://schemas.microsoft.com/office/drawing/2014/main" id="{BAB44DEF-91C4-CB05-A46E-B588E24D6449}"/>
                  </a:ext>
                </a:extLst>
              </p:cNvPr>
              <p:cNvSpPr/>
              <p:nvPr/>
            </p:nvSpPr>
            <p:spPr>
              <a:xfrm>
                <a:off x="6188582" y="8180517"/>
                <a:ext cx="47148" cy="100393"/>
              </a:xfrm>
              <a:custGeom>
                <a:avLst/>
                <a:gdLst>
                  <a:gd name="connsiteX0" fmla="*/ 23431 w 47148"/>
                  <a:gd name="connsiteY0" fmla="*/ 100394 h 100393"/>
                  <a:gd name="connsiteX1" fmla="*/ 27908 w 47148"/>
                  <a:gd name="connsiteY1" fmla="*/ 95917 h 100393"/>
                  <a:gd name="connsiteX2" fmla="*/ 27908 w 47148"/>
                  <a:gd name="connsiteY2" fmla="*/ 88678 h 100393"/>
                  <a:gd name="connsiteX3" fmla="*/ 45339 w 47148"/>
                  <a:gd name="connsiteY3" fmla="*/ 75914 h 100393"/>
                  <a:gd name="connsiteX4" fmla="*/ 47149 w 47148"/>
                  <a:gd name="connsiteY4" fmla="*/ 72295 h 100393"/>
                  <a:gd name="connsiteX5" fmla="*/ 47149 w 47148"/>
                  <a:gd name="connsiteY5" fmla="*/ 4477 h 100393"/>
                  <a:gd name="connsiteX6" fmla="*/ 46577 w 47148"/>
                  <a:gd name="connsiteY6" fmla="*/ 3143 h 100393"/>
                  <a:gd name="connsiteX7" fmla="*/ 46292 w 47148"/>
                  <a:gd name="connsiteY7" fmla="*/ 1810 h 100393"/>
                  <a:gd name="connsiteX8" fmla="*/ 46006 w 47148"/>
                  <a:gd name="connsiteY8" fmla="*/ 1619 h 100393"/>
                  <a:gd name="connsiteX9" fmla="*/ 44577 w 47148"/>
                  <a:gd name="connsiteY9" fmla="*/ 762 h 100393"/>
                  <a:gd name="connsiteX10" fmla="*/ 43053 w 47148"/>
                  <a:gd name="connsiteY10" fmla="*/ 95 h 100393"/>
                  <a:gd name="connsiteX11" fmla="*/ 42767 w 47148"/>
                  <a:gd name="connsiteY11" fmla="*/ 0 h 100393"/>
                  <a:gd name="connsiteX12" fmla="*/ 41529 w 47148"/>
                  <a:gd name="connsiteY12" fmla="*/ 571 h 100393"/>
                  <a:gd name="connsiteX13" fmla="*/ 40195 w 47148"/>
                  <a:gd name="connsiteY13" fmla="*/ 952 h 100393"/>
                  <a:gd name="connsiteX14" fmla="*/ 23622 w 47148"/>
                  <a:gd name="connsiteY14" fmla="*/ 13144 h 100393"/>
                  <a:gd name="connsiteX15" fmla="*/ 7048 w 47148"/>
                  <a:gd name="connsiteY15" fmla="*/ 952 h 100393"/>
                  <a:gd name="connsiteX16" fmla="*/ 5715 w 47148"/>
                  <a:gd name="connsiteY16" fmla="*/ 571 h 100393"/>
                  <a:gd name="connsiteX17" fmla="*/ 4381 w 47148"/>
                  <a:gd name="connsiteY17" fmla="*/ 0 h 100393"/>
                  <a:gd name="connsiteX18" fmla="*/ 4096 w 47148"/>
                  <a:gd name="connsiteY18" fmla="*/ 95 h 100393"/>
                  <a:gd name="connsiteX19" fmla="*/ 2572 w 47148"/>
                  <a:gd name="connsiteY19" fmla="*/ 762 h 100393"/>
                  <a:gd name="connsiteX20" fmla="*/ 1143 w 47148"/>
                  <a:gd name="connsiteY20" fmla="*/ 1619 h 100393"/>
                  <a:gd name="connsiteX21" fmla="*/ 857 w 47148"/>
                  <a:gd name="connsiteY21" fmla="*/ 1810 h 100393"/>
                  <a:gd name="connsiteX22" fmla="*/ 571 w 47148"/>
                  <a:gd name="connsiteY22" fmla="*/ 3143 h 100393"/>
                  <a:gd name="connsiteX23" fmla="*/ 0 w 47148"/>
                  <a:gd name="connsiteY23" fmla="*/ 4477 h 100393"/>
                  <a:gd name="connsiteX24" fmla="*/ 0 w 47148"/>
                  <a:gd name="connsiteY24" fmla="*/ 72295 h 100393"/>
                  <a:gd name="connsiteX25" fmla="*/ 1810 w 47148"/>
                  <a:gd name="connsiteY25" fmla="*/ 75914 h 100393"/>
                  <a:gd name="connsiteX26" fmla="*/ 19241 w 47148"/>
                  <a:gd name="connsiteY26" fmla="*/ 88678 h 100393"/>
                  <a:gd name="connsiteX27" fmla="*/ 19241 w 47148"/>
                  <a:gd name="connsiteY27" fmla="*/ 95917 h 100393"/>
                  <a:gd name="connsiteX28" fmla="*/ 23717 w 47148"/>
                  <a:gd name="connsiteY28" fmla="*/ 100394 h 100393"/>
                  <a:gd name="connsiteX29" fmla="*/ 27908 w 47148"/>
                  <a:gd name="connsiteY29" fmla="*/ 43434 h 100393"/>
                  <a:gd name="connsiteX30" fmla="*/ 38195 w 47148"/>
                  <a:gd name="connsiteY30" fmla="*/ 35909 h 100393"/>
                  <a:gd name="connsiteX31" fmla="*/ 38195 w 47148"/>
                  <a:gd name="connsiteY31" fmla="*/ 47339 h 100393"/>
                  <a:gd name="connsiteX32" fmla="*/ 27908 w 47148"/>
                  <a:gd name="connsiteY32" fmla="*/ 54864 h 100393"/>
                  <a:gd name="connsiteX33" fmla="*/ 27908 w 47148"/>
                  <a:gd name="connsiteY33" fmla="*/ 43339 h 100393"/>
                  <a:gd name="connsiteX34" fmla="*/ 38195 w 47148"/>
                  <a:gd name="connsiteY34" fmla="*/ 24765 h 100393"/>
                  <a:gd name="connsiteX35" fmla="*/ 27908 w 47148"/>
                  <a:gd name="connsiteY35" fmla="*/ 32290 h 100393"/>
                  <a:gd name="connsiteX36" fmla="*/ 27908 w 47148"/>
                  <a:gd name="connsiteY36" fmla="*/ 20860 h 100393"/>
                  <a:gd name="connsiteX37" fmla="*/ 38195 w 47148"/>
                  <a:gd name="connsiteY37" fmla="*/ 13335 h 100393"/>
                  <a:gd name="connsiteX38" fmla="*/ 38195 w 47148"/>
                  <a:gd name="connsiteY38" fmla="*/ 24860 h 100393"/>
                  <a:gd name="connsiteX39" fmla="*/ 18955 w 47148"/>
                  <a:gd name="connsiteY39" fmla="*/ 32290 h 100393"/>
                  <a:gd name="connsiteX40" fmla="*/ 8668 w 47148"/>
                  <a:gd name="connsiteY40" fmla="*/ 24765 h 100393"/>
                  <a:gd name="connsiteX41" fmla="*/ 8668 w 47148"/>
                  <a:gd name="connsiteY41" fmla="*/ 13335 h 100393"/>
                  <a:gd name="connsiteX42" fmla="*/ 18955 w 47148"/>
                  <a:gd name="connsiteY42" fmla="*/ 20860 h 100393"/>
                  <a:gd name="connsiteX43" fmla="*/ 18955 w 47148"/>
                  <a:gd name="connsiteY43" fmla="*/ 32290 h 100393"/>
                  <a:gd name="connsiteX44" fmla="*/ 8668 w 47148"/>
                  <a:gd name="connsiteY44" fmla="*/ 35909 h 100393"/>
                  <a:gd name="connsiteX45" fmla="*/ 18955 w 47148"/>
                  <a:gd name="connsiteY45" fmla="*/ 43434 h 100393"/>
                  <a:gd name="connsiteX46" fmla="*/ 18955 w 47148"/>
                  <a:gd name="connsiteY46" fmla="*/ 54864 h 100393"/>
                  <a:gd name="connsiteX47" fmla="*/ 8668 w 47148"/>
                  <a:gd name="connsiteY47" fmla="*/ 47339 h 100393"/>
                  <a:gd name="connsiteX48" fmla="*/ 8668 w 47148"/>
                  <a:gd name="connsiteY48" fmla="*/ 35909 h 100393"/>
                  <a:gd name="connsiteX49" fmla="*/ 27908 w 47148"/>
                  <a:gd name="connsiteY49" fmla="*/ 77533 h 100393"/>
                  <a:gd name="connsiteX50" fmla="*/ 27908 w 47148"/>
                  <a:gd name="connsiteY50" fmla="*/ 66103 h 100393"/>
                  <a:gd name="connsiteX51" fmla="*/ 38195 w 47148"/>
                  <a:gd name="connsiteY51" fmla="*/ 58579 h 100393"/>
                  <a:gd name="connsiteX52" fmla="*/ 38195 w 47148"/>
                  <a:gd name="connsiteY52" fmla="*/ 70009 h 100393"/>
                  <a:gd name="connsiteX53" fmla="*/ 27908 w 47148"/>
                  <a:gd name="connsiteY53" fmla="*/ 77533 h 100393"/>
                  <a:gd name="connsiteX54" fmla="*/ 8668 w 47148"/>
                  <a:gd name="connsiteY54" fmla="*/ 70009 h 100393"/>
                  <a:gd name="connsiteX55" fmla="*/ 8668 w 47148"/>
                  <a:gd name="connsiteY55" fmla="*/ 58579 h 100393"/>
                  <a:gd name="connsiteX56" fmla="*/ 18955 w 47148"/>
                  <a:gd name="connsiteY56" fmla="*/ 66103 h 100393"/>
                  <a:gd name="connsiteX57" fmla="*/ 18955 w 47148"/>
                  <a:gd name="connsiteY57" fmla="*/ 77533 h 100393"/>
                  <a:gd name="connsiteX58" fmla="*/ 8668 w 47148"/>
                  <a:gd name="connsiteY58" fmla="*/ 70009 h 100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7148" h="100393">
                    <a:moveTo>
                      <a:pt x="23431" y="100394"/>
                    </a:moveTo>
                    <a:cubicBezTo>
                      <a:pt x="25908" y="100394"/>
                      <a:pt x="27908" y="98393"/>
                      <a:pt x="27908" y="95917"/>
                    </a:cubicBezTo>
                    <a:lnTo>
                      <a:pt x="27908" y="88678"/>
                    </a:lnTo>
                    <a:lnTo>
                      <a:pt x="45339" y="75914"/>
                    </a:lnTo>
                    <a:cubicBezTo>
                      <a:pt x="46482" y="75057"/>
                      <a:pt x="47149" y="73723"/>
                      <a:pt x="47149" y="72295"/>
                    </a:cubicBezTo>
                    <a:lnTo>
                      <a:pt x="47149" y="4477"/>
                    </a:lnTo>
                    <a:cubicBezTo>
                      <a:pt x="47149" y="4000"/>
                      <a:pt x="46768" y="3619"/>
                      <a:pt x="46577" y="3143"/>
                    </a:cubicBezTo>
                    <a:cubicBezTo>
                      <a:pt x="46387" y="2667"/>
                      <a:pt x="46577" y="2191"/>
                      <a:pt x="46292" y="1810"/>
                    </a:cubicBezTo>
                    <a:cubicBezTo>
                      <a:pt x="46292" y="1715"/>
                      <a:pt x="46101" y="1810"/>
                      <a:pt x="46006" y="1619"/>
                    </a:cubicBezTo>
                    <a:cubicBezTo>
                      <a:pt x="45625" y="1143"/>
                      <a:pt x="45053" y="1048"/>
                      <a:pt x="44577" y="762"/>
                    </a:cubicBezTo>
                    <a:cubicBezTo>
                      <a:pt x="44006" y="476"/>
                      <a:pt x="43625" y="190"/>
                      <a:pt x="43053" y="95"/>
                    </a:cubicBezTo>
                    <a:cubicBezTo>
                      <a:pt x="42958" y="95"/>
                      <a:pt x="42863" y="0"/>
                      <a:pt x="42767" y="0"/>
                    </a:cubicBezTo>
                    <a:cubicBezTo>
                      <a:pt x="42291" y="0"/>
                      <a:pt x="41910" y="381"/>
                      <a:pt x="41529" y="571"/>
                    </a:cubicBezTo>
                    <a:cubicBezTo>
                      <a:pt x="41053" y="762"/>
                      <a:pt x="40577" y="571"/>
                      <a:pt x="40195" y="952"/>
                    </a:cubicBezTo>
                    <a:lnTo>
                      <a:pt x="23622" y="13144"/>
                    </a:lnTo>
                    <a:lnTo>
                      <a:pt x="7048" y="952"/>
                    </a:lnTo>
                    <a:cubicBezTo>
                      <a:pt x="7048" y="952"/>
                      <a:pt x="6191" y="762"/>
                      <a:pt x="5715" y="571"/>
                    </a:cubicBezTo>
                    <a:cubicBezTo>
                      <a:pt x="5239" y="381"/>
                      <a:pt x="4953" y="0"/>
                      <a:pt x="4381" y="0"/>
                    </a:cubicBezTo>
                    <a:cubicBezTo>
                      <a:pt x="4286" y="0"/>
                      <a:pt x="4191" y="95"/>
                      <a:pt x="4096" y="95"/>
                    </a:cubicBezTo>
                    <a:cubicBezTo>
                      <a:pt x="3524" y="95"/>
                      <a:pt x="3143" y="476"/>
                      <a:pt x="2572" y="762"/>
                    </a:cubicBezTo>
                    <a:cubicBezTo>
                      <a:pt x="2000" y="1048"/>
                      <a:pt x="1524" y="1238"/>
                      <a:pt x="1143" y="1619"/>
                    </a:cubicBezTo>
                    <a:cubicBezTo>
                      <a:pt x="1143" y="1715"/>
                      <a:pt x="953" y="1619"/>
                      <a:pt x="857" y="1810"/>
                    </a:cubicBezTo>
                    <a:cubicBezTo>
                      <a:pt x="571" y="2191"/>
                      <a:pt x="667" y="2667"/>
                      <a:pt x="571" y="3143"/>
                    </a:cubicBezTo>
                    <a:cubicBezTo>
                      <a:pt x="381" y="3619"/>
                      <a:pt x="0" y="3905"/>
                      <a:pt x="0" y="4477"/>
                    </a:cubicBezTo>
                    <a:lnTo>
                      <a:pt x="0" y="72295"/>
                    </a:lnTo>
                    <a:cubicBezTo>
                      <a:pt x="0" y="73723"/>
                      <a:pt x="667" y="75057"/>
                      <a:pt x="1810" y="75914"/>
                    </a:cubicBezTo>
                    <a:lnTo>
                      <a:pt x="19241" y="88678"/>
                    </a:lnTo>
                    <a:lnTo>
                      <a:pt x="19241" y="95917"/>
                    </a:lnTo>
                    <a:cubicBezTo>
                      <a:pt x="19241" y="98393"/>
                      <a:pt x="21241" y="100394"/>
                      <a:pt x="23717" y="100394"/>
                    </a:cubicBezTo>
                    <a:close/>
                    <a:moveTo>
                      <a:pt x="27908" y="43434"/>
                    </a:moveTo>
                    <a:lnTo>
                      <a:pt x="38195" y="35909"/>
                    </a:lnTo>
                    <a:lnTo>
                      <a:pt x="38195" y="47339"/>
                    </a:lnTo>
                    <a:lnTo>
                      <a:pt x="27908" y="54864"/>
                    </a:lnTo>
                    <a:lnTo>
                      <a:pt x="27908" y="43339"/>
                    </a:lnTo>
                    <a:close/>
                    <a:moveTo>
                      <a:pt x="38195" y="24765"/>
                    </a:moveTo>
                    <a:lnTo>
                      <a:pt x="27908" y="32290"/>
                    </a:lnTo>
                    <a:lnTo>
                      <a:pt x="27908" y="20860"/>
                    </a:lnTo>
                    <a:lnTo>
                      <a:pt x="38195" y="13335"/>
                    </a:lnTo>
                    <a:lnTo>
                      <a:pt x="38195" y="24860"/>
                    </a:lnTo>
                    <a:close/>
                    <a:moveTo>
                      <a:pt x="18955" y="32290"/>
                    </a:moveTo>
                    <a:lnTo>
                      <a:pt x="8668" y="24765"/>
                    </a:lnTo>
                    <a:lnTo>
                      <a:pt x="8668" y="13335"/>
                    </a:lnTo>
                    <a:lnTo>
                      <a:pt x="18955" y="20860"/>
                    </a:lnTo>
                    <a:lnTo>
                      <a:pt x="18955" y="32290"/>
                    </a:lnTo>
                    <a:close/>
                    <a:moveTo>
                      <a:pt x="8668" y="35909"/>
                    </a:moveTo>
                    <a:lnTo>
                      <a:pt x="18955" y="43434"/>
                    </a:lnTo>
                    <a:lnTo>
                      <a:pt x="18955" y="54864"/>
                    </a:lnTo>
                    <a:lnTo>
                      <a:pt x="8668" y="47339"/>
                    </a:lnTo>
                    <a:lnTo>
                      <a:pt x="8668" y="35909"/>
                    </a:lnTo>
                    <a:close/>
                    <a:moveTo>
                      <a:pt x="27908" y="77533"/>
                    </a:moveTo>
                    <a:lnTo>
                      <a:pt x="27908" y="66103"/>
                    </a:lnTo>
                    <a:lnTo>
                      <a:pt x="38195" y="58579"/>
                    </a:lnTo>
                    <a:lnTo>
                      <a:pt x="38195" y="70009"/>
                    </a:lnTo>
                    <a:lnTo>
                      <a:pt x="27908" y="77533"/>
                    </a:lnTo>
                    <a:close/>
                    <a:moveTo>
                      <a:pt x="8668" y="70009"/>
                    </a:moveTo>
                    <a:lnTo>
                      <a:pt x="8668" y="58579"/>
                    </a:lnTo>
                    <a:lnTo>
                      <a:pt x="18955" y="66103"/>
                    </a:lnTo>
                    <a:lnTo>
                      <a:pt x="18955" y="77533"/>
                    </a:lnTo>
                    <a:lnTo>
                      <a:pt x="8668" y="70009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28700">
                  <a:buClr>
                    <a:srgbClr val="000000"/>
                  </a:buClr>
                  <a:defRPr/>
                </a:pPr>
                <a:endParaRPr lang="pt-BR" sz="1575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55" name="Google Shape;4716;p94">
              <a:extLst>
                <a:ext uri="{FF2B5EF4-FFF2-40B4-BE49-F238E27FC236}">
                  <a16:creationId xmlns:a16="http://schemas.microsoft.com/office/drawing/2014/main" id="{C927D851-B7BE-8136-B9EC-6DE02525F259}"/>
                </a:ext>
              </a:extLst>
            </p:cNvPr>
            <p:cNvSpPr txBox="1"/>
            <p:nvPr/>
          </p:nvSpPr>
          <p:spPr>
            <a:xfrm>
              <a:off x="9517876" y="6535576"/>
              <a:ext cx="15567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ABASTECIMENTO ALIMENTAR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56" name="Google Shape;4750;p94">
              <a:extLst>
                <a:ext uri="{FF2B5EF4-FFF2-40B4-BE49-F238E27FC236}">
                  <a16:creationId xmlns:a16="http://schemas.microsoft.com/office/drawing/2014/main" id="{571DBBCC-0930-2968-D3C6-02D365E17525}"/>
                </a:ext>
              </a:extLst>
            </p:cNvPr>
            <p:cNvGrpSpPr/>
            <p:nvPr/>
          </p:nvGrpSpPr>
          <p:grpSpPr>
            <a:xfrm>
              <a:off x="10319637" y="7583727"/>
              <a:ext cx="417192" cy="411895"/>
              <a:chOff x="10708405" y="1789948"/>
              <a:chExt cx="539448" cy="532599"/>
            </a:xfrm>
          </p:grpSpPr>
          <p:sp>
            <p:nvSpPr>
              <p:cNvPr id="4757" name="Google Shape;4751;p94">
                <a:extLst>
                  <a:ext uri="{FF2B5EF4-FFF2-40B4-BE49-F238E27FC236}">
                    <a16:creationId xmlns:a16="http://schemas.microsoft.com/office/drawing/2014/main" id="{9C10B8F7-5D0E-2345-F3E3-CA53999E0362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 dirty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8" name="Google Shape;4752;p94">
                <a:extLst>
                  <a:ext uri="{FF2B5EF4-FFF2-40B4-BE49-F238E27FC236}">
                    <a16:creationId xmlns:a16="http://schemas.microsoft.com/office/drawing/2014/main" id="{A629EBEF-3AD3-463C-6AF0-20296C37017A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4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64" name="Agrupar 4763">
            <a:extLst>
              <a:ext uri="{FF2B5EF4-FFF2-40B4-BE49-F238E27FC236}">
                <a16:creationId xmlns:a16="http://schemas.microsoft.com/office/drawing/2014/main" id="{2C3BAFC6-9219-D590-912A-C937FB2387BD}"/>
              </a:ext>
            </a:extLst>
          </p:cNvPr>
          <p:cNvGrpSpPr/>
          <p:nvPr/>
        </p:nvGrpSpPr>
        <p:grpSpPr>
          <a:xfrm>
            <a:off x="1661170" y="8304079"/>
            <a:ext cx="1751313" cy="1734801"/>
            <a:chOff x="11062104" y="6453577"/>
            <a:chExt cx="1556723" cy="1542045"/>
          </a:xfrm>
        </p:grpSpPr>
        <p:pic>
          <p:nvPicPr>
            <p:cNvPr id="4765" name="Gráfico 4764">
              <a:extLst>
                <a:ext uri="{FF2B5EF4-FFF2-40B4-BE49-F238E27FC236}">
                  <a16:creationId xmlns:a16="http://schemas.microsoft.com/office/drawing/2014/main" id="{063B403A-6EBA-EC5C-BFDB-6A563120F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1343716" y="6976828"/>
              <a:ext cx="900000" cy="900000"/>
            </a:xfrm>
            <a:prstGeom prst="rect">
              <a:avLst/>
            </a:prstGeom>
          </p:spPr>
        </p:pic>
        <p:sp>
          <p:nvSpPr>
            <p:cNvPr id="4766" name="Google Shape;4716;p94">
              <a:extLst>
                <a:ext uri="{FF2B5EF4-FFF2-40B4-BE49-F238E27FC236}">
                  <a16:creationId xmlns:a16="http://schemas.microsoft.com/office/drawing/2014/main" id="{DE0F5FAD-4AE4-C8F5-0AE7-2F14D4AC6C55}"/>
                </a:ext>
              </a:extLst>
            </p:cNvPr>
            <p:cNvSpPr txBox="1"/>
            <p:nvPr/>
          </p:nvSpPr>
          <p:spPr>
            <a:xfrm>
              <a:off x="11062104" y="6453577"/>
              <a:ext cx="15567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INFRAESTRUTURA HÍDRICA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67" name="Google Shape;4750;p94">
              <a:extLst>
                <a:ext uri="{FF2B5EF4-FFF2-40B4-BE49-F238E27FC236}">
                  <a16:creationId xmlns:a16="http://schemas.microsoft.com/office/drawing/2014/main" id="{61BD2B6C-1653-469F-D38A-2E924FE962E4}"/>
                </a:ext>
              </a:extLst>
            </p:cNvPr>
            <p:cNvGrpSpPr/>
            <p:nvPr/>
          </p:nvGrpSpPr>
          <p:grpSpPr>
            <a:xfrm>
              <a:off x="11945328" y="7583727"/>
              <a:ext cx="417192" cy="411895"/>
              <a:chOff x="10708405" y="1789948"/>
              <a:chExt cx="539448" cy="532599"/>
            </a:xfrm>
          </p:grpSpPr>
          <p:sp>
            <p:nvSpPr>
              <p:cNvPr id="4768" name="Google Shape;4751;p94">
                <a:extLst>
                  <a:ext uri="{FF2B5EF4-FFF2-40B4-BE49-F238E27FC236}">
                    <a16:creationId xmlns:a16="http://schemas.microsoft.com/office/drawing/2014/main" id="{BD9AE162-8A84-E49C-9BB4-E4B76C526566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9" name="Google Shape;4752;p94">
                <a:extLst>
                  <a:ext uri="{FF2B5EF4-FFF2-40B4-BE49-F238E27FC236}">
                    <a16:creationId xmlns:a16="http://schemas.microsoft.com/office/drawing/2014/main" id="{DAB80677-38E8-1AAA-A95D-41F3FB63AD29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9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70" name="Agrupar 4769">
            <a:extLst>
              <a:ext uri="{FF2B5EF4-FFF2-40B4-BE49-F238E27FC236}">
                <a16:creationId xmlns:a16="http://schemas.microsoft.com/office/drawing/2014/main" id="{2D565DBA-6210-450D-7078-8B57F3BA638B}"/>
              </a:ext>
            </a:extLst>
          </p:cNvPr>
          <p:cNvGrpSpPr/>
          <p:nvPr/>
        </p:nvGrpSpPr>
        <p:grpSpPr>
          <a:xfrm>
            <a:off x="3422198" y="8533192"/>
            <a:ext cx="1220707" cy="1505688"/>
            <a:chOff x="7340476" y="7429982"/>
            <a:chExt cx="1085073" cy="1338389"/>
          </a:xfrm>
        </p:grpSpPr>
        <p:pic>
          <p:nvPicPr>
            <p:cNvPr id="4771" name="Imagem 4770">
              <a:extLst>
                <a:ext uri="{FF2B5EF4-FFF2-40B4-BE49-F238E27FC236}">
                  <a16:creationId xmlns:a16="http://schemas.microsoft.com/office/drawing/2014/main" id="{E7412B9F-B71F-3AEA-3B53-0960CF616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5496" y="7750101"/>
              <a:ext cx="900000" cy="900000"/>
            </a:xfrm>
            <a:prstGeom prst="rect">
              <a:avLst/>
            </a:prstGeom>
          </p:spPr>
        </p:pic>
        <p:sp>
          <p:nvSpPr>
            <p:cNvPr id="4772" name="Google Shape;4716;p94">
              <a:extLst>
                <a:ext uri="{FF2B5EF4-FFF2-40B4-BE49-F238E27FC236}">
                  <a16:creationId xmlns:a16="http://schemas.microsoft.com/office/drawing/2014/main" id="{666EB293-9D04-C9C3-3DAB-9BAD1D5C1D8C}"/>
                </a:ext>
              </a:extLst>
            </p:cNvPr>
            <p:cNvSpPr txBox="1"/>
            <p:nvPr/>
          </p:nvSpPr>
          <p:spPr>
            <a:xfrm>
              <a:off x="7340476" y="7429982"/>
              <a:ext cx="1030040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SAÚDE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773" name="Google Shape;4750;p94">
              <a:extLst>
                <a:ext uri="{FF2B5EF4-FFF2-40B4-BE49-F238E27FC236}">
                  <a16:creationId xmlns:a16="http://schemas.microsoft.com/office/drawing/2014/main" id="{8823ACFC-8697-577F-86B4-B03EE6702DAE}"/>
                </a:ext>
              </a:extLst>
            </p:cNvPr>
            <p:cNvGrpSpPr/>
            <p:nvPr/>
          </p:nvGrpSpPr>
          <p:grpSpPr>
            <a:xfrm>
              <a:off x="8008357" y="8356476"/>
              <a:ext cx="417192" cy="411895"/>
              <a:chOff x="10708405" y="1789948"/>
              <a:chExt cx="539448" cy="532599"/>
            </a:xfrm>
          </p:grpSpPr>
          <p:sp>
            <p:nvSpPr>
              <p:cNvPr id="4774" name="Google Shape;4751;p94">
                <a:extLst>
                  <a:ext uri="{FF2B5EF4-FFF2-40B4-BE49-F238E27FC236}">
                    <a16:creationId xmlns:a16="http://schemas.microsoft.com/office/drawing/2014/main" id="{98DA3154-3B9A-BC03-9781-4D34B21C130A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5" name="Google Shape;4752;p94">
                <a:extLst>
                  <a:ext uri="{FF2B5EF4-FFF2-40B4-BE49-F238E27FC236}">
                    <a16:creationId xmlns:a16="http://schemas.microsoft.com/office/drawing/2014/main" id="{8968AC40-A1CB-D97D-A437-21960FCACB1E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  <a:endParaRPr sz="1575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5C93052F-D175-410A-7345-13C935EA5B3F}"/>
              </a:ext>
            </a:extLst>
          </p:cNvPr>
          <p:cNvGrpSpPr/>
          <p:nvPr/>
        </p:nvGrpSpPr>
        <p:grpSpPr>
          <a:xfrm>
            <a:off x="4652619" y="8341387"/>
            <a:ext cx="1751313" cy="1697492"/>
            <a:chOff x="7229072" y="966513"/>
            <a:chExt cx="1556723" cy="1508882"/>
          </a:xfrm>
        </p:grpSpPr>
        <p:pic>
          <p:nvPicPr>
            <p:cNvPr id="7" name="Imagem 6" descr="Uma imagem com Gráficos, logótipo, Tipo de letra, símbolo&#10;&#10;Os conteúdos gerados por IA podem estar incorretos.">
              <a:extLst>
                <a:ext uri="{FF2B5EF4-FFF2-40B4-BE49-F238E27FC236}">
                  <a16:creationId xmlns:a16="http://schemas.microsoft.com/office/drawing/2014/main" id="{2A6CF660-A01D-7E2C-69DD-847E46332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57434" y="1455217"/>
              <a:ext cx="900000" cy="900000"/>
            </a:xfrm>
            <a:prstGeom prst="rect">
              <a:avLst/>
            </a:prstGeom>
          </p:spPr>
        </p:pic>
        <p:sp>
          <p:nvSpPr>
            <p:cNvPr id="10" name="Google Shape;4716;p94">
              <a:extLst>
                <a:ext uri="{FF2B5EF4-FFF2-40B4-BE49-F238E27FC236}">
                  <a16:creationId xmlns:a16="http://schemas.microsoft.com/office/drawing/2014/main" id="{781836CB-19B8-189E-733B-9D883976C899}"/>
                </a:ext>
              </a:extLst>
            </p:cNvPr>
            <p:cNvSpPr txBox="1"/>
            <p:nvPr/>
          </p:nvSpPr>
          <p:spPr>
            <a:xfrm>
              <a:off x="7229072" y="966513"/>
              <a:ext cx="1556723" cy="5231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IMÓVEIS DE MULTIPLO USO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751;p94">
              <a:extLst>
                <a:ext uri="{FF2B5EF4-FFF2-40B4-BE49-F238E27FC236}">
                  <a16:creationId xmlns:a16="http://schemas.microsoft.com/office/drawing/2014/main" id="{2B785D6D-EE75-0927-5EA9-6F53C2D55310}"/>
                </a:ext>
              </a:extLst>
            </p:cNvPr>
            <p:cNvSpPr/>
            <p:nvPr/>
          </p:nvSpPr>
          <p:spPr>
            <a:xfrm>
              <a:off x="8127998" y="2063500"/>
              <a:ext cx="411895" cy="411895"/>
            </a:xfrm>
            <a:prstGeom prst="ellipse">
              <a:avLst/>
            </a:prstGeom>
            <a:solidFill>
              <a:srgbClr val="FFD800"/>
            </a:solidFill>
            <a:ln>
              <a:noFill/>
            </a:ln>
          </p:spPr>
          <p:txBody>
            <a:bodyPr spcFirstLastPara="1" wrap="square" lIns="102853" tIns="51413" rIns="102853" bIns="51413" anchor="ctr" anchorCtr="0">
              <a:noAutofit/>
            </a:bodyPr>
            <a:lstStyle/>
            <a:p>
              <a:pPr algn="ctr" defTabSz="1028700">
                <a:buClr>
                  <a:srgbClr val="FFFFFF"/>
                </a:buClr>
                <a:buSzPts val="1800"/>
                <a:defRPr/>
              </a:pPr>
              <a:endParaRPr sz="2025" kern="0" dirty="0">
                <a:solidFill>
                  <a:srgbClr val="FFFFFF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4752;p94">
              <a:extLst>
                <a:ext uri="{FF2B5EF4-FFF2-40B4-BE49-F238E27FC236}">
                  <a16:creationId xmlns:a16="http://schemas.microsoft.com/office/drawing/2014/main" id="{3E0F1DE8-EF09-0417-3E3A-40F90388B53B}"/>
                </a:ext>
              </a:extLst>
            </p:cNvPr>
            <p:cNvSpPr txBox="1"/>
            <p:nvPr/>
          </p:nvSpPr>
          <p:spPr>
            <a:xfrm>
              <a:off x="8146641" y="2115579"/>
              <a:ext cx="417192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0000"/>
                </a:buClr>
                <a:buSzPts val="1800"/>
                <a:defRPr/>
              </a:pPr>
              <a:r>
                <a:rPr lang="pt-BR" sz="1575" b="1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5A3A066-ABEF-BC43-6490-42418A936B7B}"/>
              </a:ext>
            </a:extLst>
          </p:cNvPr>
          <p:cNvGrpSpPr/>
          <p:nvPr/>
        </p:nvGrpSpPr>
        <p:grpSpPr>
          <a:xfrm>
            <a:off x="14085849" y="7905803"/>
            <a:ext cx="1990060" cy="2072519"/>
            <a:chOff x="12354589" y="6918105"/>
            <a:chExt cx="1768942" cy="1842239"/>
          </a:xfrm>
        </p:grpSpPr>
        <p:sp>
          <p:nvSpPr>
            <p:cNvPr id="25" name="Google Shape;4732;p94">
              <a:extLst>
                <a:ext uri="{FF2B5EF4-FFF2-40B4-BE49-F238E27FC236}">
                  <a16:creationId xmlns:a16="http://schemas.microsoft.com/office/drawing/2014/main" id="{6F1C4621-4138-D174-83E0-EB1836C0ED06}"/>
                </a:ext>
              </a:extLst>
            </p:cNvPr>
            <p:cNvSpPr txBox="1"/>
            <p:nvPr/>
          </p:nvSpPr>
          <p:spPr>
            <a:xfrm>
              <a:off x="12354589" y="6918105"/>
              <a:ext cx="176894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EFICIENTIZAÇÃO ENERGÉTICA</a:t>
              </a:r>
              <a:endParaRPr sz="157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AFD11292-C700-6034-E3A0-9EE0B8333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608441" y="7504792"/>
              <a:ext cx="1212920" cy="1212920"/>
            </a:xfrm>
            <a:prstGeom prst="rect">
              <a:avLst/>
            </a:prstGeom>
          </p:spPr>
        </p:pic>
        <p:grpSp>
          <p:nvGrpSpPr>
            <p:cNvPr id="27" name="Google Shape;4768;p94">
              <a:extLst>
                <a:ext uri="{FF2B5EF4-FFF2-40B4-BE49-F238E27FC236}">
                  <a16:creationId xmlns:a16="http://schemas.microsoft.com/office/drawing/2014/main" id="{2667E455-37BF-58E9-BCB5-A66B8F22A39A}"/>
                </a:ext>
              </a:extLst>
            </p:cNvPr>
            <p:cNvGrpSpPr/>
            <p:nvPr/>
          </p:nvGrpSpPr>
          <p:grpSpPr>
            <a:xfrm>
              <a:off x="13522909" y="8271879"/>
              <a:ext cx="488465" cy="488465"/>
              <a:chOff x="10806141" y="1857311"/>
              <a:chExt cx="532599" cy="532599"/>
            </a:xfrm>
          </p:grpSpPr>
          <p:sp>
            <p:nvSpPr>
              <p:cNvPr id="28" name="Google Shape;4769;p94">
                <a:extLst>
                  <a:ext uri="{FF2B5EF4-FFF2-40B4-BE49-F238E27FC236}">
                    <a16:creationId xmlns:a16="http://schemas.microsoft.com/office/drawing/2014/main" id="{D55943B8-3804-151A-0B9B-D7B6D34476C5}"/>
                  </a:ext>
                </a:extLst>
              </p:cNvPr>
              <p:cNvSpPr/>
              <p:nvPr/>
            </p:nvSpPr>
            <p:spPr>
              <a:xfrm>
                <a:off x="10806141" y="1857311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4770;p94">
                <a:extLst>
                  <a:ext uri="{FF2B5EF4-FFF2-40B4-BE49-F238E27FC236}">
                    <a16:creationId xmlns:a16="http://schemas.microsoft.com/office/drawing/2014/main" id="{748BA2EA-BDE8-9D7A-9C2B-D6010B53F883}"/>
                  </a:ext>
                </a:extLst>
              </p:cNvPr>
              <p:cNvSpPr txBox="1"/>
              <p:nvPr/>
            </p:nvSpPr>
            <p:spPr>
              <a:xfrm>
                <a:off x="10851423" y="1913745"/>
                <a:ext cx="452500" cy="402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202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  <a:endParaRPr sz="2025"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endParaRPr>
              </a:p>
            </p:txBody>
          </p:sp>
        </p:grp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EC1B197A-7483-5270-5DF6-399B80DB6BAB}"/>
              </a:ext>
            </a:extLst>
          </p:cNvPr>
          <p:cNvGrpSpPr/>
          <p:nvPr/>
        </p:nvGrpSpPr>
        <p:grpSpPr>
          <a:xfrm>
            <a:off x="7014460" y="6809012"/>
            <a:ext cx="2984019" cy="1512542"/>
            <a:chOff x="12005516" y="7014546"/>
            <a:chExt cx="2652461" cy="1344482"/>
          </a:xfrm>
        </p:grpSpPr>
        <p:sp>
          <p:nvSpPr>
            <p:cNvPr id="19" name="Google Shape;4732;p94">
              <a:extLst>
                <a:ext uri="{FF2B5EF4-FFF2-40B4-BE49-F238E27FC236}">
                  <a16:creationId xmlns:a16="http://schemas.microsoft.com/office/drawing/2014/main" id="{C945D3EB-3F46-92ED-1064-9BD062DB6482}"/>
                </a:ext>
              </a:extLst>
            </p:cNvPr>
            <p:cNvSpPr txBox="1"/>
            <p:nvPr/>
          </p:nvSpPr>
          <p:spPr>
            <a:xfrm>
              <a:off x="12005516" y="7014546"/>
              <a:ext cx="2652461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EFICIENTIZAÇÃO ENERGÉTICA</a:t>
              </a:r>
              <a:endParaRPr sz="1575" b="1" kern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637B650A-C60C-5837-1E96-269B59640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2842482" y="7343097"/>
              <a:ext cx="900000" cy="900000"/>
            </a:xfrm>
            <a:prstGeom prst="rect">
              <a:avLst/>
            </a:prstGeom>
          </p:spPr>
        </p:pic>
        <p:grpSp>
          <p:nvGrpSpPr>
            <p:cNvPr id="31" name="Google Shape;4768;p94">
              <a:extLst>
                <a:ext uri="{FF2B5EF4-FFF2-40B4-BE49-F238E27FC236}">
                  <a16:creationId xmlns:a16="http://schemas.microsoft.com/office/drawing/2014/main" id="{56A44703-3E6B-C5AE-A9BC-DAEE949554BA}"/>
                </a:ext>
              </a:extLst>
            </p:cNvPr>
            <p:cNvGrpSpPr/>
            <p:nvPr/>
          </p:nvGrpSpPr>
          <p:grpSpPr>
            <a:xfrm>
              <a:off x="13479414" y="7948628"/>
              <a:ext cx="417617" cy="410400"/>
              <a:chOff x="10758723" y="1504855"/>
              <a:chExt cx="455350" cy="447481"/>
            </a:xfrm>
          </p:grpSpPr>
          <p:sp>
            <p:nvSpPr>
              <p:cNvPr id="32" name="Google Shape;4769;p94">
                <a:extLst>
                  <a:ext uri="{FF2B5EF4-FFF2-40B4-BE49-F238E27FC236}">
                    <a16:creationId xmlns:a16="http://schemas.microsoft.com/office/drawing/2014/main" id="{D930C09F-AFCF-2112-E0D3-4FE7A07646C8}"/>
                  </a:ext>
                </a:extLst>
              </p:cNvPr>
              <p:cNvSpPr/>
              <p:nvPr/>
            </p:nvSpPr>
            <p:spPr>
              <a:xfrm>
                <a:off x="10758723" y="1504855"/>
                <a:ext cx="447481" cy="447481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4770;p94">
                <a:extLst>
                  <a:ext uri="{FF2B5EF4-FFF2-40B4-BE49-F238E27FC236}">
                    <a16:creationId xmlns:a16="http://schemas.microsoft.com/office/drawing/2014/main" id="{4610C122-C9CF-932F-8478-7E9E18F808A2}"/>
                  </a:ext>
                </a:extLst>
              </p:cNvPr>
              <p:cNvSpPr txBox="1"/>
              <p:nvPr/>
            </p:nvSpPr>
            <p:spPr>
              <a:xfrm>
                <a:off x="10761573" y="1542743"/>
                <a:ext cx="452500" cy="335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3A3838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  <a:endParaRPr sz="1575" b="1" kern="0" dirty="0">
                  <a:solidFill>
                    <a:srgbClr val="000000"/>
                  </a:solidFill>
                  <a:latin typeface="Calibri"/>
                  <a:cs typeface="Calibri"/>
                  <a:sym typeface="Arial"/>
                </a:endParaRPr>
              </a:p>
            </p:txBody>
          </p:sp>
        </p:grp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AE8A1352-0CE7-8492-AA96-09D184F865F7}"/>
              </a:ext>
            </a:extLst>
          </p:cNvPr>
          <p:cNvGrpSpPr/>
          <p:nvPr/>
        </p:nvGrpSpPr>
        <p:grpSpPr>
          <a:xfrm>
            <a:off x="630998" y="6749592"/>
            <a:ext cx="1751313" cy="1495285"/>
            <a:chOff x="8697919" y="1464089"/>
            <a:chExt cx="1556723" cy="1329142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112AA6A5-868D-D9F1-673B-68334F8DC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967005" y="1774437"/>
              <a:ext cx="900000" cy="900000"/>
            </a:xfrm>
            <a:prstGeom prst="rect">
              <a:avLst/>
            </a:prstGeom>
          </p:spPr>
        </p:pic>
        <p:sp>
          <p:nvSpPr>
            <p:cNvPr id="20" name="Google Shape;4716;p94">
              <a:extLst>
                <a:ext uri="{FF2B5EF4-FFF2-40B4-BE49-F238E27FC236}">
                  <a16:creationId xmlns:a16="http://schemas.microsoft.com/office/drawing/2014/main" id="{7F10AB8D-94B9-B52D-04A9-6DEE9F3C7E2E}"/>
                </a:ext>
              </a:extLst>
            </p:cNvPr>
            <p:cNvSpPr txBox="1"/>
            <p:nvPr/>
          </p:nvSpPr>
          <p:spPr>
            <a:xfrm>
              <a:off x="8697919" y="1464089"/>
              <a:ext cx="1556723" cy="3077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2853" tIns="51413" rIns="102853" bIns="51413" anchor="t" anchorCtr="0">
              <a:spAutoFit/>
            </a:bodyPr>
            <a:lstStyle/>
            <a:p>
              <a:pPr algn="ctr" defTabSz="1028700">
                <a:buClr>
                  <a:srgbClr val="FFFFFF"/>
                </a:buClr>
                <a:buSzPts val="1600"/>
                <a:defRPr/>
              </a:pPr>
              <a:r>
                <a:rPr lang="pt-BR" sz="1575" b="1" kern="0" dirty="0">
                  <a:solidFill>
                    <a:srgbClr val="FFFFFF"/>
                  </a:solidFill>
                  <a:latin typeface="Calibri"/>
                  <a:cs typeface="Calibri"/>
                  <a:sym typeface="Calibri"/>
                </a:rPr>
                <a:t>PETRÓLEO E GÁS</a:t>
              </a:r>
              <a:endParaRPr sz="1575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4750;p94">
              <a:extLst>
                <a:ext uri="{FF2B5EF4-FFF2-40B4-BE49-F238E27FC236}">
                  <a16:creationId xmlns:a16="http://schemas.microsoft.com/office/drawing/2014/main" id="{8B44A3D0-D82F-EA39-55B0-0139E1646BA0}"/>
                </a:ext>
              </a:extLst>
            </p:cNvPr>
            <p:cNvGrpSpPr/>
            <p:nvPr/>
          </p:nvGrpSpPr>
          <p:grpSpPr>
            <a:xfrm>
              <a:off x="9568617" y="2381336"/>
              <a:ext cx="417192" cy="411895"/>
              <a:chOff x="10708405" y="1789948"/>
              <a:chExt cx="539448" cy="532599"/>
            </a:xfrm>
          </p:grpSpPr>
          <p:sp>
            <p:nvSpPr>
              <p:cNvPr id="22" name="Google Shape;4751;p94">
                <a:extLst>
                  <a:ext uri="{FF2B5EF4-FFF2-40B4-BE49-F238E27FC236}">
                    <a16:creationId xmlns:a16="http://schemas.microsoft.com/office/drawing/2014/main" id="{510BA966-43E4-2E54-FBEA-72D938C6E475}"/>
                  </a:ext>
                </a:extLst>
              </p:cNvPr>
              <p:cNvSpPr/>
              <p:nvPr/>
            </p:nvSpPr>
            <p:spPr>
              <a:xfrm>
                <a:off x="10711829" y="1789948"/>
                <a:ext cx="532599" cy="532599"/>
              </a:xfrm>
              <a:prstGeom prst="ellipse">
                <a:avLst/>
              </a:prstGeom>
              <a:solidFill>
                <a:srgbClr val="FFD800"/>
              </a:solidFill>
              <a:ln>
                <a:noFill/>
              </a:ln>
            </p:spPr>
            <p:txBody>
              <a:bodyPr spcFirstLastPara="1" wrap="square" lIns="102853" tIns="51413" rIns="102853" bIns="51413" anchor="ctr" anchorCtr="0">
                <a:noAutofit/>
              </a:bodyPr>
              <a:lstStyle/>
              <a:p>
                <a:pPr algn="ctr" defTabSz="1028700">
                  <a:buClr>
                    <a:srgbClr val="FFFFFF"/>
                  </a:buClr>
                  <a:buSzPts val="1800"/>
                  <a:defRPr/>
                </a:pPr>
                <a:endParaRPr sz="2025" kern="0" dirty="0">
                  <a:solidFill>
                    <a:srgbClr val="FFFFFF"/>
                  </a:solidFill>
                  <a:highlight>
                    <a:srgbClr val="FFFF00"/>
                  </a:highlight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4752;p94">
                <a:extLst>
                  <a:ext uri="{FF2B5EF4-FFF2-40B4-BE49-F238E27FC236}">
                    <a16:creationId xmlns:a16="http://schemas.microsoft.com/office/drawing/2014/main" id="{07CA1C52-5A23-CE65-0DFD-3BF1079D8CDF}"/>
                  </a:ext>
                </a:extLst>
              </p:cNvPr>
              <p:cNvSpPr txBox="1"/>
              <p:nvPr/>
            </p:nvSpPr>
            <p:spPr>
              <a:xfrm>
                <a:off x="10708405" y="1847867"/>
                <a:ext cx="539448" cy="3979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2853" tIns="51413" rIns="102853" bIns="51413" anchor="t" anchorCtr="0">
                <a:spAutoFit/>
              </a:bodyPr>
              <a:lstStyle/>
              <a:p>
                <a:pPr algn="ctr" defTabSz="1028700">
                  <a:buClr>
                    <a:srgbClr val="FF0000"/>
                  </a:buClr>
                  <a:buSzPts val="1800"/>
                  <a:defRPr/>
                </a:pPr>
                <a:r>
                  <a:rPr lang="pt-BR" sz="1575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7</a:t>
                </a:r>
                <a:endParaRPr sz="1575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788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3CC31-84DF-7488-6E94-501DA2A14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CDB90E2-D111-0488-48D4-B8A3F4B53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502586"/>
            <a:ext cx="17280000" cy="9281829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7CE06D6E-4A6E-08DE-0B7C-0732C60B11E6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9565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90C11-3EB6-2BF0-F795-F75BCB607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459C9BD-0D4C-8DDB-D838-57B16CC13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510661"/>
            <a:ext cx="17280000" cy="9265679"/>
          </a:xfrm>
          <a:prstGeom prst="rect">
            <a:avLst/>
          </a:prstGeom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310AAE8B-47E4-EC1D-8F1A-B2E4F02AEF6D}"/>
              </a:ext>
            </a:extLst>
          </p:cNvPr>
          <p:cNvSpPr>
            <a:spLocks noChangeAspect="1"/>
          </p:cNvSpPr>
          <p:nvPr/>
        </p:nvSpPr>
        <p:spPr>
          <a:xfrm>
            <a:off x="0" y="9730490"/>
            <a:ext cx="2793689" cy="540000"/>
          </a:xfrm>
          <a:custGeom>
            <a:avLst/>
            <a:gdLst/>
            <a:ahLst/>
            <a:cxnLst/>
            <a:rect l="l" t="t" r="r" b="b"/>
            <a:pathLst>
              <a:path w="3663944" h="1204522">
                <a:moveTo>
                  <a:pt x="0" y="0"/>
                </a:moveTo>
                <a:lnTo>
                  <a:pt x="3663944" y="0"/>
                </a:lnTo>
                <a:lnTo>
                  <a:pt x="3663944" y="1204522"/>
                </a:lnTo>
                <a:lnTo>
                  <a:pt x="0" y="120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999" b="-40080"/>
            </a:stretch>
          </a:blipFill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5702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33A281C05243B48812CA7DE8887D6A3" ma:contentTypeVersion="15" ma:contentTypeDescription="Crie um novo documento." ma:contentTypeScope="" ma:versionID="fd4c665585392019c188aec5179ba15a">
  <xsd:schema xmlns:xsd="http://www.w3.org/2001/XMLSchema" xmlns:xs="http://www.w3.org/2001/XMLSchema" xmlns:p="http://schemas.microsoft.com/office/2006/metadata/properties" xmlns:ns2="811f1ca8-ff21-4595-b5e7-20dd7c599179" xmlns:ns3="9ccfd685-1134-4a70-bfb2-841801591e7d" targetNamespace="http://schemas.microsoft.com/office/2006/metadata/properties" ma:root="true" ma:fieldsID="be532993e4a967d5180c2c4f691368e4" ns2:_="" ns3:_="">
    <xsd:import namespace="811f1ca8-ff21-4595-b5e7-20dd7c599179"/>
    <xsd:import namespace="9ccfd685-1134-4a70-bfb2-841801591e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f1ca8-ff21-4595-b5e7-20dd7c5991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405ff79a-73c5-41bb-9549-77db097022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cfd685-1134-4a70-bfb2-841801591e7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Coluna Global de Taxonomia" ma:hidden="true" ma:list="{74baff81-ec26-421e-a322-6d5c87935b54}" ma:internalName="TaxCatchAll" ma:showField="CatchAllData" ma:web="9ccfd685-1134-4a70-bfb2-841801591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cfd685-1134-4a70-bfb2-841801591e7d" xsi:nil="true"/>
    <lcf76f155ced4ddcb4097134ff3c332f xmlns="811f1ca8-ff21-4595-b5e7-20dd7c5991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2234A05-5C39-4751-8D3F-85D6F1C2C922}"/>
</file>

<file path=customXml/itemProps2.xml><?xml version="1.0" encoding="utf-8"?>
<ds:datastoreItem xmlns:ds="http://schemas.openxmlformats.org/officeDocument/2006/customXml" ds:itemID="{CF9ED853-627D-48A1-AC62-3E89D2BC5569}"/>
</file>

<file path=customXml/itemProps3.xml><?xml version="1.0" encoding="utf-8"?>
<ds:datastoreItem xmlns:ds="http://schemas.openxmlformats.org/officeDocument/2006/customXml" ds:itemID="{4D248FC7-6866-4B9D-B8E1-9A9EE79A0C19}"/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588</Words>
  <Application>Microsoft Office PowerPoint</Application>
  <PresentationFormat>Personalizar</PresentationFormat>
  <Paragraphs>102</Paragraphs>
  <Slides>21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6" baseType="lpstr">
      <vt:lpstr>Calibri</vt:lpstr>
      <vt:lpstr>Aptos</vt:lpstr>
      <vt:lpstr>Arial</vt:lpstr>
      <vt:lpstr>Segoe UI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Minimalist Company Profile Presentation</dc:title>
  <dc:creator>Joao</dc:creator>
  <cp:lastModifiedBy>Ana Virginia Machado Iglesias</cp:lastModifiedBy>
  <cp:revision>69</cp:revision>
  <cp:lastPrinted>2025-12-05T17:14:10Z</cp:lastPrinted>
  <dcterms:created xsi:type="dcterms:W3CDTF">2006-08-16T00:00:00Z</dcterms:created>
  <dcterms:modified xsi:type="dcterms:W3CDTF">2025-12-11T17:19:02Z</dcterms:modified>
  <dc:identifier>DAGokx7rgSg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0x010100333A281C05243B48812CA7DE8887D6A3</vt:lpwstr>
  </property>
  <property fmtid="{D5CDD505-2E9C-101B-9397-08002B2CF9AE}" pid="3" name="MediaServiceImageTags">
    <vt:lpwstr/>
  </property>
</Properties>
</file>