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5" r:id="rId5"/>
    <p:sldId id="312" r:id="rId6"/>
    <p:sldId id="328" r:id="rId7"/>
    <p:sldId id="315" r:id="rId8"/>
    <p:sldId id="319" r:id="rId9"/>
    <p:sldId id="326" r:id="rId10"/>
    <p:sldId id="318" r:id="rId11"/>
    <p:sldId id="329" r:id="rId12"/>
    <p:sldId id="327" r:id="rId13"/>
    <p:sldId id="306" r:id="rId14"/>
    <p:sldId id="321" r:id="rId15"/>
    <p:sldId id="325" r:id="rId16"/>
    <p:sldId id="330" r:id="rId17"/>
    <p:sldId id="331" r:id="rId18"/>
    <p:sldId id="311" r:id="rId19"/>
    <p:sldId id="295" r:id="rId20"/>
    <p:sldId id="294"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E32"/>
    <a:srgbClr val="0069B4"/>
    <a:srgbClr val="004077"/>
    <a:srgbClr val="95C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0C8AC-27EF-455E-B792-5293943C86FC}" v="12" dt="2025-12-11T08:58:22.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2" autoAdjust="0"/>
    <p:restoredTop sz="94660"/>
  </p:normalViewPr>
  <p:slideViewPr>
    <p:cSldViewPr snapToGrid="0" showGuides="1">
      <p:cViewPr varScale="1">
        <p:scale>
          <a:sx n="105" d="100"/>
          <a:sy n="105" d="100"/>
        </p:scale>
        <p:origin x="996" y="96"/>
      </p:cViewPr>
      <p:guideLst>
        <p:guide orient="horz" pos="2160"/>
        <p:guide pos="3840"/>
      </p:guideLst>
    </p:cSldViewPr>
  </p:slideViewPr>
  <p:notesTextViewPr>
    <p:cViewPr>
      <p:scale>
        <a:sx n="3" d="2"/>
        <a:sy n="3" d="2"/>
      </p:scale>
      <p:origin x="0" y="0"/>
    </p:cViewPr>
  </p:notesTextViewPr>
  <p:sorterViewPr>
    <p:cViewPr>
      <p:scale>
        <a:sx n="100" d="100"/>
        <a:sy n="100" d="100"/>
      </p:scale>
      <p:origin x="0" y="-3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30A00-4CA8-4531-A3E8-1C0D00BCCD6E}" type="datetimeFigureOut">
              <a:rPr lang="pt-BR" smtClean="0"/>
              <a:t>11/12/2025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FEA56-8D6A-4B7E-B58C-22EA071E7C1C}" type="slidenum">
              <a:rPr lang="pt-BR" smtClean="0"/>
              <a:t>‹nº›</a:t>
            </a:fld>
            <a:endParaRPr lang="pt-BR"/>
          </a:p>
        </p:txBody>
      </p:sp>
    </p:spTree>
    <p:extLst>
      <p:ext uri="{BB962C8B-B14F-4D97-AF65-F5344CB8AC3E}">
        <p14:creationId xmlns:p14="http://schemas.microsoft.com/office/powerpoint/2010/main" val="408315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BFFEA56-8D6A-4B7E-B58C-22EA071E7C1C}" type="slidenum">
              <a:rPr lang="pt-BR" smtClean="0"/>
              <a:t>4</a:t>
            </a:fld>
            <a:endParaRPr lang="pt-BR"/>
          </a:p>
        </p:txBody>
      </p:sp>
    </p:spTree>
    <p:extLst>
      <p:ext uri="{BB962C8B-B14F-4D97-AF65-F5344CB8AC3E}">
        <p14:creationId xmlns:p14="http://schemas.microsoft.com/office/powerpoint/2010/main" val="1977421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Abertura 1">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C80AD96-A9E1-C0DE-EEF4-8E70F045E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535" t="15145" r="25135" b="6447"/>
          <a:stretch>
            <a:fillRect/>
          </a:stretch>
        </p:blipFill>
        <p:spPr>
          <a:xfrm>
            <a:off x="0" y="3229"/>
            <a:ext cx="12192000" cy="6851543"/>
          </a:xfrm>
          <a:prstGeom prst="rect">
            <a:avLst/>
          </a:prstGeom>
        </p:spPr>
      </p:pic>
      <p:pic>
        <p:nvPicPr>
          <p:cNvPr id="8" name="Imagem 7">
            <a:extLst>
              <a:ext uri="{FF2B5EF4-FFF2-40B4-BE49-F238E27FC236}">
                <a16:creationId xmlns:a16="http://schemas.microsoft.com/office/drawing/2014/main" id="{50FFAB50-9BA0-4958-57C2-B4ED71BE5479}"/>
              </a:ext>
            </a:extLst>
          </p:cNvPr>
          <p:cNvPicPr>
            <a:picLocks noChangeAspect="1"/>
          </p:cNvPicPr>
          <p:nvPr userDrawn="1"/>
        </p:nvPicPr>
        <p:blipFill>
          <a:blip r:embed="rId3"/>
          <a:srcRect l="36843" r="1" b="28241"/>
          <a:stretch>
            <a:fillRect/>
          </a:stretch>
        </p:blipFill>
        <p:spPr>
          <a:xfrm>
            <a:off x="-1" y="1"/>
            <a:ext cx="9963612" cy="6858000"/>
          </a:xfrm>
          <a:prstGeom prst="rect">
            <a:avLst/>
          </a:prstGeom>
        </p:spPr>
      </p:pic>
      <p:pic>
        <p:nvPicPr>
          <p:cNvPr id="9" name="Gráfico 8">
            <a:extLst>
              <a:ext uri="{FF2B5EF4-FFF2-40B4-BE49-F238E27FC236}">
                <a16:creationId xmlns:a16="http://schemas.microsoft.com/office/drawing/2014/main" id="{2380857A-BFDB-4591-9670-8F29973022B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
        <p:nvSpPr>
          <p:cNvPr id="2" name="Título 1">
            <a:extLst>
              <a:ext uri="{FF2B5EF4-FFF2-40B4-BE49-F238E27FC236}">
                <a16:creationId xmlns:a16="http://schemas.microsoft.com/office/drawing/2014/main" id="{D7CB73B7-D75F-97E7-BE25-027F860F6967}"/>
              </a:ext>
            </a:extLst>
          </p:cNvPr>
          <p:cNvSpPr>
            <a:spLocks noGrp="1"/>
          </p:cNvSpPr>
          <p:nvPr>
            <p:ph type="ctrTitle" hasCustomPrompt="1"/>
          </p:nvPr>
        </p:nvSpPr>
        <p:spPr>
          <a:xfrm>
            <a:off x="819612" y="1368330"/>
            <a:ext cx="5597092" cy="2387600"/>
          </a:xfrm>
        </p:spPr>
        <p:txBody>
          <a:bodyPr anchor="b">
            <a:normAutofit/>
          </a:bodyPr>
          <a:lstStyle>
            <a:lvl1pPr algn="l">
              <a:defRPr sz="4400" b="1" i="1">
                <a:solidFill>
                  <a:srgbClr val="95C11F"/>
                </a:solidFill>
                <a:latin typeface="Trebuchet MS" panose="020B0603020202020204" pitchFamily="34" charset="0"/>
              </a:defRPr>
            </a:lvl1pPr>
          </a:lstStyle>
          <a:p>
            <a:r>
              <a:rPr lang="pt-BR" dirty="0"/>
              <a:t>Clique para editar o título de Abertura</a:t>
            </a:r>
          </a:p>
        </p:txBody>
      </p:sp>
      <p:sp>
        <p:nvSpPr>
          <p:cNvPr id="3" name="Subtítulo 2">
            <a:extLst>
              <a:ext uri="{FF2B5EF4-FFF2-40B4-BE49-F238E27FC236}">
                <a16:creationId xmlns:a16="http://schemas.microsoft.com/office/drawing/2014/main" id="{AE1AA791-7242-FDFD-6916-BEB8120BFA41}"/>
              </a:ext>
            </a:extLst>
          </p:cNvPr>
          <p:cNvSpPr>
            <a:spLocks noGrp="1"/>
          </p:cNvSpPr>
          <p:nvPr>
            <p:ph type="subTitle" idx="1"/>
          </p:nvPr>
        </p:nvSpPr>
        <p:spPr>
          <a:xfrm>
            <a:off x="819611" y="3848005"/>
            <a:ext cx="5597092" cy="1266894"/>
          </a:xfrm>
        </p:spPr>
        <p:txBody>
          <a:bodyPr>
            <a:normAutofit/>
          </a:bodyPr>
          <a:lstStyle>
            <a:lvl1pPr marL="0" indent="0" algn="l">
              <a:buNone/>
              <a:defRPr sz="2000" b="0" i="0">
                <a:solidFill>
                  <a:srgbClr val="004077"/>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a:t>
            </a:r>
          </a:p>
        </p:txBody>
      </p:sp>
      <p:pic>
        <p:nvPicPr>
          <p:cNvPr id="12" name="Gráfico 11">
            <a:extLst>
              <a:ext uri="{FF2B5EF4-FFF2-40B4-BE49-F238E27FC236}">
                <a16:creationId xmlns:a16="http://schemas.microsoft.com/office/drawing/2014/main" id="{15686B3A-7E68-09BC-FFD6-41A85F264405}"/>
              </a:ext>
            </a:extLst>
          </p:cNvPr>
          <p:cNvPicPr>
            <a:picLocks noChangeAspect="1"/>
          </p:cNvPicPr>
          <p:nvPr userDrawn="1"/>
        </p:nvPicPr>
        <p:blipFill>
          <a:blip r:embed="rId6">
            <a:extLst>
              <a:ext uri="{96DAC541-7B7A-43D3-8B79-37D633B846F1}">
                <asvg:svgBlip xmlns:asvg="http://schemas.microsoft.com/office/drawing/2016/SVG/main" r:embed="rId7"/>
              </a:ext>
            </a:extLst>
          </a:blip>
          <a:srcRect l="32297" b="34201"/>
          <a:stretch>
            <a:fillRect/>
          </a:stretch>
        </p:blipFill>
        <p:spPr>
          <a:xfrm>
            <a:off x="0" y="2622455"/>
            <a:ext cx="2049494" cy="4238774"/>
          </a:xfrm>
          <a:prstGeom prst="rect">
            <a:avLst/>
          </a:prstGeom>
        </p:spPr>
      </p:pic>
      <p:sp>
        <p:nvSpPr>
          <p:cNvPr id="13" name="Espaço Reservado para Número de Slide 5">
            <a:extLst>
              <a:ext uri="{FF2B5EF4-FFF2-40B4-BE49-F238E27FC236}">
                <a16:creationId xmlns:a16="http://schemas.microsoft.com/office/drawing/2014/main" id="{DAFDED2B-5282-C810-5195-CD1EC296E7F6}"/>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14" name="Espaço Reservado para Rodapé 4">
            <a:extLst>
              <a:ext uri="{FF2B5EF4-FFF2-40B4-BE49-F238E27FC236}">
                <a16:creationId xmlns:a16="http://schemas.microsoft.com/office/drawing/2014/main" id="{642DC3AE-ECC3-7F29-9384-207AEA274D33}"/>
              </a:ext>
            </a:extLst>
          </p:cNvPr>
          <p:cNvSpPr>
            <a:spLocks noGrp="1"/>
          </p:cNvSpPr>
          <p:nvPr>
            <p:ph type="ftr" sz="quarter" idx="11"/>
          </p:nvPr>
        </p:nvSpPr>
        <p:spPr>
          <a:xfrm>
            <a:off x="2228389"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5" name="Espaço Reservado para Data 3">
            <a:extLst>
              <a:ext uri="{FF2B5EF4-FFF2-40B4-BE49-F238E27FC236}">
                <a16:creationId xmlns:a16="http://schemas.microsoft.com/office/drawing/2014/main" id="{AC52E52F-1F76-F166-08F3-F2D22AB043CB}"/>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33564153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onteúdo - Texto 2 Colunas">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a:p>
          </p:txBody>
        </p:sp>
      </p:grpSp>
      <p:sp>
        <p:nvSpPr>
          <p:cNvPr id="8" name="Espaço Reservado para Texto 3">
            <a:extLst>
              <a:ext uri="{FF2B5EF4-FFF2-40B4-BE49-F238E27FC236}">
                <a16:creationId xmlns:a16="http://schemas.microsoft.com/office/drawing/2014/main" id="{C18B2AC1-7E04-7D91-AAFB-E4B0A20BC1FB}"/>
              </a:ext>
            </a:extLst>
          </p:cNvPr>
          <p:cNvSpPr>
            <a:spLocks noGrp="1"/>
          </p:cNvSpPr>
          <p:nvPr>
            <p:ph type="body" sz="half" idx="14" hasCustomPrompt="1"/>
          </p:nvPr>
        </p:nvSpPr>
        <p:spPr>
          <a:xfrm>
            <a:off x="645379" y="2539134"/>
            <a:ext cx="10888136" cy="3376571"/>
          </a:xfrm>
        </p:spPr>
        <p:txBody>
          <a:bodyPr numCol="2" spcCol="720000">
            <a:normAutofit/>
          </a:bodyPr>
          <a:lstStyle>
            <a:lvl1pPr marL="0" indent="0" algn="jus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 texto</a:t>
            </a:r>
          </a:p>
        </p:txBody>
      </p:sp>
      <p:sp>
        <p:nvSpPr>
          <p:cNvPr id="9" name="Subtítulo 2">
            <a:extLst>
              <a:ext uri="{FF2B5EF4-FFF2-40B4-BE49-F238E27FC236}">
                <a16:creationId xmlns:a16="http://schemas.microsoft.com/office/drawing/2014/main" id="{8621E3A9-F555-E8EF-8F62-98559A0DF412}"/>
              </a:ext>
            </a:extLst>
          </p:cNvPr>
          <p:cNvSpPr>
            <a:spLocks noGrp="1"/>
          </p:cNvSpPr>
          <p:nvPr>
            <p:ph type="subTitle" idx="13" hasCustomPrompt="1"/>
          </p:nvPr>
        </p:nvSpPr>
        <p:spPr>
          <a:xfrm>
            <a:off x="645379" y="1700213"/>
            <a:ext cx="10893755" cy="648000"/>
          </a:xfrm>
        </p:spPr>
        <p:txBody>
          <a:bodyPr anchor="b">
            <a:noAutofit/>
          </a:bodyPr>
          <a:lstStyle>
            <a:lvl1pPr marL="0" indent="0" algn="l">
              <a:lnSpc>
                <a:spcPct val="100000"/>
              </a:lnSpc>
              <a:buNone/>
              <a:defRPr sz="2000" b="1" i="1">
                <a:solidFill>
                  <a:srgbClr val="004077"/>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subtítulo do slide de conteúdo</a:t>
            </a:r>
          </a:p>
        </p:txBody>
      </p:sp>
      <p:grpSp>
        <p:nvGrpSpPr>
          <p:cNvPr id="21" name="Agrupar 20">
            <a:extLst>
              <a:ext uri="{FF2B5EF4-FFF2-40B4-BE49-F238E27FC236}">
                <a16:creationId xmlns:a16="http://schemas.microsoft.com/office/drawing/2014/main" id="{BE91DECA-ABC7-EAF3-FA7A-94A86965B1C6}"/>
              </a:ext>
            </a:extLst>
          </p:cNvPr>
          <p:cNvGrpSpPr/>
          <p:nvPr userDrawn="1"/>
        </p:nvGrpSpPr>
        <p:grpSpPr>
          <a:xfrm>
            <a:off x="10968493" y="136525"/>
            <a:ext cx="750285" cy="1234928"/>
            <a:chOff x="10043461" y="136525"/>
            <a:chExt cx="750285" cy="1234928"/>
          </a:xfrm>
        </p:grpSpPr>
        <p:sp>
          <p:nvSpPr>
            <p:cNvPr id="22" name="Forma Livre: Forma 21">
              <a:extLst>
                <a:ext uri="{FF2B5EF4-FFF2-40B4-BE49-F238E27FC236}">
                  <a16:creationId xmlns:a16="http://schemas.microsoft.com/office/drawing/2014/main" id="{75983196-47ED-E2BF-EF70-A75058D3A770}"/>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CC397273-D427-24BF-BA83-759F34853394}"/>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EC22A8C1-9141-869B-5F73-9781FF02AD2E}"/>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3FFE26AD-457B-3067-0DAD-A7D2D8D6E6BE}"/>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E75ECE47-B7DD-F415-3E54-93A5FA296F65}"/>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26E7CADA-3E0D-BC12-9DEB-3138ABA8D151}"/>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DC675DE0-6C56-2805-3F2A-62361D836A57}"/>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BB2C8F3C-4337-4539-354A-F25E92F8135A}"/>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35" name="Título 1">
            <a:extLst>
              <a:ext uri="{FF2B5EF4-FFF2-40B4-BE49-F238E27FC236}">
                <a16:creationId xmlns:a16="http://schemas.microsoft.com/office/drawing/2014/main" id="{37AE78FB-087B-2445-6646-BCC4196EFEAE}"/>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2305780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Conteúdo - Texto + Imagem">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a:p>
          </p:txBody>
        </p:sp>
      </p:grpSp>
      <p:sp>
        <p:nvSpPr>
          <p:cNvPr id="6" name="Espaço Reservado para Conteúdo 2">
            <a:extLst>
              <a:ext uri="{FF2B5EF4-FFF2-40B4-BE49-F238E27FC236}">
                <a16:creationId xmlns:a16="http://schemas.microsoft.com/office/drawing/2014/main" id="{7BFE4319-4E51-B7FB-DE88-F79E65B589E9}"/>
              </a:ext>
            </a:extLst>
          </p:cNvPr>
          <p:cNvSpPr>
            <a:spLocks noGrp="1"/>
          </p:cNvSpPr>
          <p:nvPr>
            <p:ph idx="1"/>
          </p:nvPr>
        </p:nvSpPr>
        <p:spPr>
          <a:xfrm>
            <a:off x="5413515" y="1700213"/>
            <a:ext cx="6120000" cy="4215492"/>
          </a:xfrm>
          <a:noFill/>
        </p:spPr>
        <p:txBody>
          <a:bodyPr>
            <a:normAutofit/>
          </a:bodyPr>
          <a:lstStyle>
            <a:lvl1pPr>
              <a:defRPr sz="1600">
                <a:solidFill>
                  <a:srgbClr val="004077"/>
                </a:solidFill>
                <a:latin typeface="Trebuchet MS" panose="020B0603020202020204" pitchFamily="34" charset="0"/>
              </a:defRPr>
            </a:lvl1pPr>
            <a:lvl2pPr>
              <a:defRPr sz="1400">
                <a:solidFill>
                  <a:srgbClr val="004077"/>
                </a:solidFill>
                <a:latin typeface="Trebuchet MS" panose="020B0603020202020204" pitchFamily="34" charset="0"/>
              </a:defRPr>
            </a:lvl2pPr>
            <a:lvl3pPr>
              <a:defRPr sz="1200">
                <a:solidFill>
                  <a:srgbClr val="004077"/>
                </a:solidFill>
                <a:latin typeface="Trebuchet MS" panose="020B0603020202020204" pitchFamily="34" charset="0"/>
              </a:defRPr>
            </a:lvl3pPr>
            <a:lvl4pPr>
              <a:defRPr sz="1100">
                <a:solidFill>
                  <a:srgbClr val="004077"/>
                </a:solidFill>
                <a:latin typeface="Trebuchet MS" panose="020B0603020202020204" pitchFamily="34" charset="0"/>
              </a:defRPr>
            </a:lvl4pPr>
            <a:lvl5pPr>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8" name="Espaço Reservado para Texto 3">
            <a:extLst>
              <a:ext uri="{FF2B5EF4-FFF2-40B4-BE49-F238E27FC236}">
                <a16:creationId xmlns:a16="http://schemas.microsoft.com/office/drawing/2014/main" id="{5240BDAF-9DAB-DDD8-589C-4580E305EA73}"/>
              </a:ext>
            </a:extLst>
          </p:cNvPr>
          <p:cNvSpPr>
            <a:spLocks noGrp="1"/>
          </p:cNvSpPr>
          <p:nvPr>
            <p:ph type="body" sz="half" idx="2" hasCustomPrompt="1"/>
          </p:nvPr>
        </p:nvSpPr>
        <p:spPr>
          <a:xfrm>
            <a:off x="645381" y="2539134"/>
            <a:ext cx="3960000" cy="3376571"/>
          </a:xfrm>
        </p:spPr>
        <p:txBody>
          <a:bodyPr>
            <a:normAutofit/>
          </a:bodyPr>
          <a:lstStyle>
            <a:lvl1pPr marL="0" indent="0" algn="jus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 texto</a:t>
            </a:r>
          </a:p>
        </p:txBody>
      </p:sp>
      <p:sp>
        <p:nvSpPr>
          <p:cNvPr id="9" name="Subtítulo 2">
            <a:extLst>
              <a:ext uri="{FF2B5EF4-FFF2-40B4-BE49-F238E27FC236}">
                <a16:creationId xmlns:a16="http://schemas.microsoft.com/office/drawing/2014/main" id="{EE88B046-F2CD-BE80-6E87-DDC574E07F69}"/>
              </a:ext>
            </a:extLst>
          </p:cNvPr>
          <p:cNvSpPr>
            <a:spLocks noGrp="1"/>
          </p:cNvSpPr>
          <p:nvPr>
            <p:ph type="subTitle" idx="13" hasCustomPrompt="1"/>
          </p:nvPr>
        </p:nvSpPr>
        <p:spPr>
          <a:xfrm>
            <a:off x="645380" y="1700213"/>
            <a:ext cx="3960000" cy="648000"/>
          </a:xfrm>
        </p:spPr>
        <p:txBody>
          <a:bodyPr>
            <a:noAutofit/>
          </a:bodyPr>
          <a:lstStyle>
            <a:lvl1pPr marL="0" indent="0" algn="l">
              <a:lnSpc>
                <a:spcPct val="100000"/>
              </a:lnSpc>
              <a:buNone/>
              <a:defRPr sz="2000" b="1" i="1">
                <a:solidFill>
                  <a:srgbClr val="004077"/>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subtítulo do slide de conteúdo</a:t>
            </a:r>
          </a:p>
        </p:txBody>
      </p:sp>
      <p:grpSp>
        <p:nvGrpSpPr>
          <p:cNvPr id="2" name="Agrupar 1">
            <a:extLst>
              <a:ext uri="{FF2B5EF4-FFF2-40B4-BE49-F238E27FC236}">
                <a16:creationId xmlns:a16="http://schemas.microsoft.com/office/drawing/2014/main" id="{3DDD1E90-FF5F-2965-E8D2-A355D6993AF4}"/>
              </a:ext>
            </a:extLst>
          </p:cNvPr>
          <p:cNvGrpSpPr/>
          <p:nvPr userDrawn="1"/>
        </p:nvGrpSpPr>
        <p:grpSpPr>
          <a:xfrm>
            <a:off x="10968493" y="136525"/>
            <a:ext cx="750285" cy="1234928"/>
            <a:chOff x="10043461" y="136525"/>
            <a:chExt cx="750285" cy="1234928"/>
          </a:xfrm>
        </p:grpSpPr>
        <p:sp>
          <p:nvSpPr>
            <p:cNvPr id="3" name="Forma Livre: Forma 2">
              <a:extLst>
                <a:ext uri="{FF2B5EF4-FFF2-40B4-BE49-F238E27FC236}">
                  <a16:creationId xmlns:a16="http://schemas.microsoft.com/office/drawing/2014/main" id="{39FBCFBA-89BA-1F0F-AB29-BC3D413416FF}"/>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4" name="Forma Livre: Forma 3">
              <a:extLst>
                <a:ext uri="{FF2B5EF4-FFF2-40B4-BE49-F238E27FC236}">
                  <a16:creationId xmlns:a16="http://schemas.microsoft.com/office/drawing/2014/main" id="{04646142-B390-7D91-8B6A-E5EEDF5BEADB}"/>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AB72A3A7-0C29-B356-4476-CF66B983150A}"/>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0D0C8C1F-E87B-8ACF-0AC8-4E4238ADDF2E}"/>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2948980D-0BB3-F662-846D-E7B179F5E9D7}"/>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8682780C-37BE-A8B0-3759-7007E21B4564}"/>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28558500-CF50-C314-2328-A3639038566F}"/>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06B151EB-F627-B4C9-D711-74FBEB0CF6B8}"/>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21" name="Título 1">
            <a:extLst>
              <a:ext uri="{FF2B5EF4-FFF2-40B4-BE49-F238E27FC236}">
                <a16:creationId xmlns:a16="http://schemas.microsoft.com/office/drawing/2014/main" id="{D1149CB2-82E1-8C7D-4F11-06D8CBDCA642}"/>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2204933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Conteúdo - Imagem + Texto">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3" name="Espaço Reservado para Conteúdo 2">
            <a:extLst>
              <a:ext uri="{FF2B5EF4-FFF2-40B4-BE49-F238E27FC236}">
                <a16:creationId xmlns:a16="http://schemas.microsoft.com/office/drawing/2014/main" id="{F597434F-8A5B-BEFA-0D02-C6229E686067}"/>
              </a:ext>
            </a:extLst>
          </p:cNvPr>
          <p:cNvSpPr>
            <a:spLocks noGrp="1"/>
          </p:cNvSpPr>
          <p:nvPr>
            <p:ph idx="1"/>
          </p:nvPr>
        </p:nvSpPr>
        <p:spPr>
          <a:xfrm>
            <a:off x="645380" y="1700212"/>
            <a:ext cx="6120000" cy="4215493"/>
          </a:xfrm>
          <a:noFill/>
        </p:spPr>
        <p:txBody>
          <a:bodyPr>
            <a:normAutofit/>
          </a:bodyPr>
          <a:lstStyle>
            <a:lvl1pPr>
              <a:defRPr sz="1600">
                <a:solidFill>
                  <a:srgbClr val="004077"/>
                </a:solidFill>
                <a:latin typeface="Trebuchet MS" panose="020B0603020202020204" pitchFamily="34" charset="0"/>
              </a:defRPr>
            </a:lvl1pPr>
            <a:lvl2pPr>
              <a:defRPr sz="1400">
                <a:solidFill>
                  <a:srgbClr val="004077"/>
                </a:solidFill>
                <a:latin typeface="Trebuchet MS" panose="020B0603020202020204" pitchFamily="34" charset="0"/>
              </a:defRPr>
            </a:lvl2pPr>
            <a:lvl3pPr>
              <a:defRPr sz="1200">
                <a:solidFill>
                  <a:srgbClr val="004077"/>
                </a:solidFill>
                <a:latin typeface="Trebuchet MS" panose="020B0603020202020204" pitchFamily="34" charset="0"/>
              </a:defRPr>
            </a:lvl3pPr>
            <a:lvl4pPr>
              <a:defRPr sz="1100">
                <a:solidFill>
                  <a:srgbClr val="004077"/>
                </a:solidFill>
                <a:latin typeface="Trebuchet MS" panose="020B0603020202020204" pitchFamily="34" charset="0"/>
              </a:defRPr>
            </a:lvl4pPr>
            <a:lvl5pPr>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a:extLst>
              <a:ext uri="{FF2B5EF4-FFF2-40B4-BE49-F238E27FC236}">
                <a16:creationId xmlns:a16="http://schemas.microsoft.com/office/drawing/2014/main" id="{6F59FC06-98A1-8F46-6B59-F66AE320A98E}"/>
              </a:ext>
            </a:extLst>
          </p:cNvPr>
          <p:cNvSpPr>
            <a:spLocks noGrp="1"/>
          </p:cNvSpPr>
          <p:nvPr>
            <p:ph type="body" sz="half" idx="2" hasCustomPrompt="1"/>
          </p:nvPr>
        </p:nvSpPr>
        <p:spPr>
          <a:xfrm>
            <a:off x="7579135" y="2498427"/>
            <a:ext cx="3960000" cy="3417278"/>
          </a:xfrm>
        </p:spPr>
        <p:txBody>
          <a:bodyPr>
            <a:normAutofit/>
          </a:bodyPr>
          <a:lstStyle>
            <a:lvl1pPr marL="0" indent="0" algn="jus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 texto</a:t>
            </a:r>
          </a:p>
        </p:txBody>
      </p:sp>
      <p:sp>
        <p:nvSpPr>
          <p:cNvPr id="7" name="Subtítulo 2">
            <a:extLst>
              <a:ext uri="{FF2B5EF4-FFF2-40B4-BE49-F238E27FC236}">
                <a16:creationId xmlns:a16="http://schemas.microsoft.com/office/drawing/2014/main" id="{2E18C37F-53E2-5371-22A6-EB0C52958DA8}"/>
              </a:ext>
            </a:extLst>
          </p:cNvPr>
          <p:cNvSpPr>
            <a:spLocks noGrp="1"/>
          </p:cNvSpPr>
          <p:nvPr>
            <p:ph type="subTitle" idx="13" hasCustomPrompt="1"/>
          </p:nvPr>
        </p:nvSpPr>
        <p:spPr>
          <a:xfrm>
            <a:off x="7579134" y="1700213"/>
            <a:ext cx="3960000" cy="648000"/>
          </a:xfrm>
        </p:spPr>
        <p:txBody>
          <a:bodyPr>
            <a:noAutofit/>
          </a:bodyPr>
          <a:lstStyle>
            <a:lvl1pPr marL="0" indent="0" algn="l">
              <a:lnSpc>
                <a:spcPct val="100000"/>
              </a:lnSpc>
              <a:buNone/>
              <a:defRPr sz="2000" b="1" i="1">
                <a:solidFill>
                  <a:srgbClr val="004077"/>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subtítulo do slide de conteúdo</a:t>
            </a:r>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a:p>
          </p:txBody>
        </p:sp>
      </p:grpSp>
      <p:grpSp>
        <p:nvGrpSpPr>
          <p:cNvPr id="2" name="Agrupar 1">
            <a:extLst>
              <a:ext uri="{FF2B5EF4-FFF2-40B4-BE49-F238E27FC236}">
                <a16:creationId xmlns:a16="http://schemas.microsoft.com/office/drawing/2014/main" id="{83F95B55-D5CB-3FF6-0FB6-F656C272C476}"/>
              </a:ext>
            </a:extLst>
          </p:cNvPr>
          <p:cNvGrpSpPr/>
          <p:nvPr userDrawn="1"/>
        </p:nvGrpSpPr>
        <p:grpSpPr>
          <a:xfrm>
            <a:off x="10968493" y="136525"/>
            <a:ext cx="750285" cy="1234928"/>
            <a:chOff x="10043461" y="136525"/>
            <a:chExt cx="750285" cy="1234928"/>
          </a:xfrm>
        </p:grpSpPr>
        <p:sp>
          <p:nvSpPr>
            <p:cNvPr id="8" name="Forma Livre: Forma 7">
              <a:extLst>
                <a:ext uri="{FF2B5EF4-FFF2-40B4-BE49-F238E27FC236}">
                  <a16:creationId xmlns:a16="http://schemas.microsoft.com/office/drawing/2014/main" id="{EE671AE4-458D-9EDA-D5E2-BCB250D71212}"/>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FC332109-6C67-7156-7D4E-12F88676BDD8}"/>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8A1A7D18-164B-D66F-6C98-1D7D3F551134}"/>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D29A79F5-66BB-8275-E18B-E4149586151C}"/>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8C718DCC-0215-9788-91EE-CFD30482401D}"/>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0A1593B3-2606-D99D-A32F-E53EEEFEA2FE}"/>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F2E36691-7913-2051-E05F-5C8B328D8554}"/>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D88AFCB5-BF2D-536E-00B2-50F0DF411AD4}"/>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21" name="Título 1">
            <a:extLst>
              <a:ext uri="{FF2B5EF4-FFF2-40B4-BE49-F238E27FC236}">
                <a16:creationId xmlns:a16="http://schemas.microsoft.com/office/drawing/2014/main" id="{37D84828-218A-7975-353D-45286020B3E7}"/>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3508050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Conteúdo - 1 Imagem">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a:p>
          </p:txBody>
        </p:sp>
      </p:grpSp>
      <p:sp>
        <p:nvSpPr>
          <p:cNvPr id="8" name="Espaço Reservado para Conteúdo 2">
            <a:extLst>
              <a:ext uri="{FF2B5EF4-FFF2-40B4-BE49-F238E27FC236}">
                <a16:creationId xmlns:a16="http://schemas.microsoft.com/office/drawing/2014/main" id="{6CD62AEA-E337-0E30-3D0F-A627974A81DF}"/>
              </a:ext>
            </a:extLst>
          </p:cNvPr>
          <p:cNvSpPr>
            <a:spLocks noGrp="1"/>
          </p:cNvSpPr>
          <p:nvPr>
            <p:ph idx="13"/>
          </p:nvPr>
        </p:nvSpPr>
        <p:spPr>
          <a:xfrm>
            <a:off x="645379" y="1700212"/>
            <a:ext cx="10888135" cy="4215493"/>
          </a:xfrm>
          <a:noFill/>
        </p:spPr>
        <p:txBody>
          <a:bodyPr>
            <a:normAutofit/>
          </a:bodyPr>
          <a:lstStyle>
            <a:lvl1pPr algn="l">
              <a:defRPr sz="1600">
                <a:solidFill>
                  <a:srgbClr val="004077"/>
                </a:solidFill>
                <a:latin typeface="Trebuchet MS" panose="020B0603020202020204" pitchFamily="34" charset="0"/>
              </a:defRPr>
            </a:lvl1pPr>
            <a:lvl2pPr algn="l">
              <a:defRPr sz="1400">
                <a:solidFill>
                  <a:srgbClr val="004077"/>
                </a:solidFill>
                <a:latin typeface="Trebuchet MS" panose="020B0603020202020204" pitchFamily="34" charset="0"/>
              </a:defRPr>
            </a:lvl2pPr>
            <a:lvl3pPr algn="l">
              <a:defRPr sz="1200">
                <a:solidFill>
                  <a:srgbClr val="004077"/>
                </a:solidFill>
                <a:latin typeface="Trebuchet MS" panose="020B0603020202020204" pitchFamily="34" charset="0"/>
              </a:defRPr>
            </a:lvl3pPr>
            <a:lvl4pPr algn="l">
              <a:defRPr sz="1100">
                <a:solidFill>
                  <a:srgbClr val="004077"/>
                </a:solidFill>
                <a:latin typeface="Trebuchet MS" panose="020B0603020202020204" pitchFamily="34" charset="0"/>
              </a:defRPr>
            </a:lvl4pPr>
            <a:lvl5pPr algn="l">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grpSp>
        <p:nvGrpSpPr>
          <p:cNvPr id="2" name="Agrupar 1">
            <a:extLst>
              <a:ext uri="{FF2B5EF4-FFF2-40B4-BE49-F238E27FC236}">
                <a16:creationId xmlns:a16="http://schemas.microsoft.com/office/drawing/2014/main" id="{725D5945-CC5C-15BB-7623-46D3FF9D24D1}"/>
              </a:ext>
            </a:extLst>
          </p:cNvPr>
          <p:cNvGrpSpPr/>
          <p:nvPr userDrawn="1"/>
        </p:nvGrpSpPr>
        <p:grpSpPr>
          <a:xfrm>
            <a:off x="10968493" y="136525"/>
            <a:ext cx="750285" cy="1234928"/>
            <a:chOff x="10043461" y="136525"/>
            <a:chExt cx="750285" cy="1234928"/>
          </a:xfrm>
        </p:grpSpPr>
        <p:sp>
          <p:nvSpPr>
            <p:cNvPr id="3" name="Forma Livre: Forma 2">
              <a:extLst>
                <a:ext uri="{FF2B5EF4-FFF2-40B4-BE49-F238E27FC236}">
                  <a16:creationId xmlns:a16="http://schemas.microsoft.com/office/drawing/2014/main" id="{7E9078F0-34BA-8A0C-953B-FB4A0219E90B}"/>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4" name="Forma Livre: Forma 3">
              <a:extLst>
                <a:ext uri="{FF2B5EF4-FFF2-40B4-BE49-F238E27FC236}">
                  <a16:creationId xmlns:a16="http://schemas.microsoft.com/office/drawing/2014/main" id="{7DAD1EE9-1F27-6113-77A9-6EA9950C5F83}"/>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ED3AEC87-225F-BCF3-8D3B-8BA092F6FE83}"/>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FAD74208-4942-8245-56EE-D1C38ADA59D5}"/>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B6F9D95D-4B00-5A5B-A592-2703E128225B}"/>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3226DC2C-AF60-90D1-C7E0-4ADF3F62A3EA}"/>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122051F4-2B7D-013C-078B-A36265256A89}"/>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3EA6DF4-33B3-042F-85BC-9A2CFC4EDCAD}"/>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16" name="Título 1">
            <a:extLst>
              <a:ext uri="{FF2B5EF4-FFF2-40B4-BE49-F238E27FC236}">
                <a16:creationId xmlns:a16="http://schemas.microsoft.com/office/drawing/2014/main" id="{C14F7BF0-0AA2-EF7A-472B-9ED8860B96FA}"/>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2328910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Conteúdo - 2 Imagens">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a:p>
          </p:txBody>
        </p:sp>
      </p:grpSp>
      <p:sp>
        <p:nvSpPr>
          <p:cNvPr id="4" name="Espaço Reservado para Conteúdo 2">
            <a:extLst>
              <a:ext uri="{FF2B5EF4-FFF2-40B4-BE49-F238E27FC236}">
                <a16:creationId xmlns:a16="http://schemas.microsoft.com/office/drawing/2014/main" id="{A94DA839-78BC-BC47-4CD0-3EC6C2479EBB}"/>
              </a:ext>
            </a:extLst>
          </p:cNvPr>
          <p:cNvSpPr>
            <a:spLocks noGrp="1"/>
          </p:cNvSpPr>
          <p:nvPr>
            <p:ph idx="13"/>
          </p:nvPr>
        </p:nvSpPr>
        <p:spPr>
          <a:xfrm>
            <a:off x="645380" y="1700212"/>
            <a:ext cx="5040000" cy="4215493"/>
          </a:xfrm>
          <a:noFill/>
        </p:spPr>
        <p:txBody>
          <a:bodyPr>
            <a:normAutofit/>
          </a:bodyPr>
          <a:lstStyle>
            <a:lvl1pPr algn="l">
              <a:defRPr sz="1600">
                <a:solidFill>
                  <a:srgbClr val="004077"/>
                </a:solidFill>
                <a:latin typeface="Trebuchet MS" panose="020B0603020202020204" pitchFamily="34" charset="0"/>
              </a:defRPr>
            </a:lvl1pPr>
            <a:lvl2pPr algn="l">
              <a:defRPr sz="1400">
                <a:solidFill>
                  <a:srgbClr val="004077"/>
                </a:solidFill>
                <a:latin typeface="Trebuchet MS" panose="020B0603020202020204" pitchFamily="34" charset="0"/>
              </a:defRPr>
            </a:lvl2pPr>
            <a:lvl3pPr algn="l">
              <a:defRPr sz="1200">
                <a:solidFill>
                  <a:srgbClr val="004077"/>
                </a:solidFill>
                <a:latin typeface="Trebuchet MS" panose="020B0603020202020204" pitchFamily="34" charset="0"/>
              </a:defRPr>
            </a:lvl3pPr>
            <a:lvl4pPr algn="l">
              <a:defRPr sz="1100">
                <a:solidFill>
                  <a:srgbClr val="004077"/>
                </a:solidFill>
                <a:latin typeface="Trebuchet MS" panose="020B0603020202020204" pitchFamily="34" charset="0"/>
              </a:defRPr>
            </a:lvl4pPr>
            <a:lvl5pPr algn="l">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Conteúdo 2">
            <a:extLst>
              <a:ext uri="{FF2B5EF4-FFF2-40B4-BE49-F238E27FC236}">
                <a16:creationId xmlns:a16="http://schemas.microsoft.com/office/drawing/2014/main" id="{8D20931A-A7E1-B9EA-1024-5FC688628CD1}"/>
              </a:ext>
            </a:extLst>
          </p:cNvPr>
          <p:cNvSpPr>
            <a:spLocks noGrp="1"/>
          </p:cNvSpPr>
          <p:nvPr>
            <p:ph idx="14"/>
          </p:nvPr>
        </p:nvSpPr>
        <p:spPr>
          <a:xfrm>
            <a:off x="6493515" y="1700213"/>
            <a:ext cx="5040000" cy="4215492"/>
          </a:xfrm>
          <a:noFill/>
        </p:spPr>
        <p:txBody>
          <a:bodyPr>
            <a:normAutofit/>
          </a:bodyPr>
          <a:lstStyle>
            <a:lvl1pPr algn="l">
              <a:defRPr sz="1600">
                <a:solidFill>
                  <a:srgbClr val="004077"/>
                </a:solidFill>
                <a:latin typeface="Trebuchet MS" panose="020B0603020202020204" pitchFamily="34" charset="0"/>
              </a:defRPr>
            </a:lvl1pPr>
            <a:lvl2pPr algn="l">
              <a:defRPr sz="1400">
                <a:solidFill>
                  <a:srgbClr val="004077"/>
                </a:solidFill>
                <a:latin typeface="Trebuchet MS" panose="020B0603020202020204" pitchFamily="34" charset="0"/>
              </a:defRPr>
            </a:lvl2pPr>
            <a:lvl3pPr algn="l">
              <a:defRPr sz="1200">
                <a:solidFill>
                  <a:srgbClr val="004077"/>
                </a:solidFill>
                <a:latin typeface="Trebuchet MS" panose="020B0603020202020204" pitchFamily="34" charset="0"/>
              </a:defRPr>
            </a:lvl3pPr>
            <a:lvl4pPr algn="l">
              <a:defRPr sz="1100">
                <a:solidFill>
                  <a:srgbClr val="004077"/>
                </a:solidFill>
                <a:latin typeface="Trebuchet MS" panose="020B0603020202020204" pitchFamily="34" charset="0"/>
              </a:defRPr>
            </a:lvl4pPr>
            <a:lvl5pPr algn="l">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grpSp>
        <p:nvGrpSpPr>
          <p:cNvPr id="3" name="Agrupar 2">
            <a:extLst>
              <a:ext uri="{FF2B5EF4-FFF2-40B4-BE49-F238E27FC236}">
                <a16:creationId xmlns:a16="http://schemas.microsoft.com/office/drawing/2014/main" id="{71D14530-4034-FED7-A633-D2F01157FF83}"/>
              </a:ext>
            </a:extLst>
          </p:cNvPr>
          <p:cNvGrpSpPr/>
          <p:nvPr userDrawn="1"/>
        </p:nvGrpSpPr>
        <p:grpSpPr>
          <a:xfrm>
            <a:off x="10968493" y="136525"/>
            <a:ext cx="750285" cy="1234928"/>
            <a:chOff x="10043461" y="136525"/>
            <a:chExt cx="750285" cy="1234928"/>
          </a:xfrm>
        </p:grpSpPr>
        <p:sp>
          <p:nvSpPr>
            <p:cNvPr id="7" name="Forma Livre: Forma 6">
              <a:extLst>
                <a:ext uri="{FF2B5EF4-FFF2-40B4-BE49-F238E27FC236}">
                  <a16:creationId xmlns:a16="http://schemas.microsoft.com/office/drawing/2014/main" id="{27BACD8A-E880-33E9-5D1D-73AE03E1B8B3}"/>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EBB26BD1-259D-E0BB-A02C-317694135540}"/>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6BEC165B-A75A-9A7F-6E42-E617F2642428}"/>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B3AD33E7-12F1-0966-8ED2-2EA52679A39A}"/>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CFEAA021-625D-671C-00EC-EE7832E89A93}"/>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15E35487-BC7B-3FCB-F0DC-6D6AB1AD65FA}"/>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C8BB38C-CA48-1CE5-478B-39243C52659B}"/>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AE9DA393-1A28-8A2C-4958-46DB653716F6}"/>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293E9639-E6B4-7B07-11E3-B0BA298827B5}"/>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3061626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Conteúdo - 3 Imagens">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a:p>
          </p:txBody>
        </p:sp>
      </p:grpSp>
      <p:sp>
        <p:nvSpPr>
          <p:cNvPr id="7" name="Espaço Reservado para Conteúdo 2">
            <a:extLst>
              <a:ext uri="{FF2B5EF4-FFF2-40B4-BE49-F238E27FC236}">
                <a16:creationId xmlns:a16="http://schemas.microsoft.com/office/drawing/2014/main" id="{4FB19FEF-0AB4-1DB2-170E-1B43484C15A8}"/>
              </a:ext>
            </a:extLst>
          </p:cNvPr>
          <p:cNvSpPr>
            <a:spLocks noGrp="1"/>
          </p:cNvSpPr>
          <p:nvPr>
            <p:ph idx="15"/>
          </p:nvPr>
        </p:nvSpPr>
        <p:spPr>
          <a:xfrm>
            <a:off x="4476000" y="1700213"/>
            <a:ext cx="3240000" cy="4215492"/>
          </a:xfrm>
          <a:noFill/>
        </p:spPr>
        <p:txBody>
          <a:bodyPr>
            <a:normAutofit/>
          </a:bodyPr>
          <a:lstStyle>
            <a:lvl1pPr algn="l">
              <a:defRPr sz="1600">
                <a:solidFill>
                  <a:srgbClr val="004077"/>
                </a:solidFill>
                <a:latin typeface="Trebuchet MS" panose="020B0603020202020204" pitchFamily="34" charset="0"/>
              </a:defRPr>
            </a:lvl1pPr>
            <a:lvl2pPr algn="l">
              <a:defRPr sz="1400">
                <a:solidFill>
                  <a:srgbClr val="004077"/>
                </a:solidFill>
                <a:latin typeface="Trebuchet MS" panose="020B0603020202020204" pitchFamily="34" charset="0"/>
              </a:defRPr>
            </a:lvl2pPr>
            <a:lvl3pPr algn="l">
              <a:defRPr sz="1200">
                <a:solidFill>
                  <a:srgbClr val="004077"/>
                </a:solidFill>
                <a:latin typeface="Trebuchet MS" panose="020B0603020202020204" pitchFamily="34" charset="0"/>
              </a:defRPr>
            </a:lvl3pPr>
            <a:lvl4pPr algn="l">
              <a:defRPr sz="1100">
                <a:solidFill>
                  <a:srgbClr val="004077"/>
                </a:solidFill>
                <a:latin typeface="Trebuchet MS" panose="020B0603020202020204" pitchFamily="34" charset="0"/>
              </a:defRPr>
            </a:lvl4pPr>
            <a:lvl5pPr algn="l">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8" name="Espaço Reservado para Conteúdo 2">
            <a:extLst>
              <a:ext uri="{FF2B5EF4-FFF2-40B4-BE49-F238E27FC236}">
                <a16:creationId xmlns:a16="http://schemas.microsoft.com/office/drawing/2014/main" id="{BB94B8E3-5AAD-D3FC-47AB-56F85FE72798}"/>
              </a:ext>
            </a:extLst>
          </p:cNvPr>
          <p:cNvSpPr>
            <a:spLocks noGrp="1"/>
          </p:cNvSpPr>
          <p:nvPr>
            <p:ph idx="16"/>
          </p:nvPr>
        </p:nvSpPr>
        <p:spPr>
          <a:xfrm>
            <a:off x="634375" y="1700212"/>
            <a:ext cx="3240000" cy="4215493"/>
          </a:xfrm>
          <a:noFill/>
        </p:spPr>
        <p:txBody>
          <a:bodyPr>
            <a:normAutofit/>
          </a:bodyPr>
          <a:lstStyle>
            <a:lvl1pPr algn="l">
              <a:defRPr sz="1600">
                <a:solidFill>
                  <a:srgbClr val="004077"/>
                </a:solidFill>
                <a:latin typeface="Trebuchet MS" panose="020B0603020202020204" pitchFamily="34" charset="0"/>
              </a:defRPr>
            </a:lvl1pPr>
            <a:lvl2pPr algn="l">
              <a:defRPr sz="1400">
                <a:solidFill>
                  <a:srgbClr val="004077"/>
                </a:solidFill>
                <a:latin typeface="Trebuchet MS" panose="020B0603020202020204" pitchFamily="34" charset="0"/>
              </a:defRPr>
            </a:lvl2pPr>
            <a:lvl3pPr algn="l">
              <a:defRPr sz="1200">
                <a:solidFill>
                  <a:srgbClr val="004077"/>
                </a:solidFill>
                <a:latin typeface="Trebuchet MS" panose="020B0603020202020204" pitchFamily="34" charset="0"/>
              </a:defRPr>
            </a:lvl3pPr>
            <a:lvl4pPr algn="l">
              <a:defRPr sz="1100">
                <a:solidFill>
                  <a:srgbClr val="004077"/>
                </a:solidFill>
                <a:latin typeface="Trebuchet MS" panose="020B0603020202020204" pitchFamily="34" charset="0"/>
              </a:defRPr>
            </a:lvl4pPr>
            <a:lvl5pPr algn="l">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Conteúdo 2">
            <a:extLst>
              <a:ext uri="{FF2B5EF4-FFF2-40B4-BE49-F238E27FC236}">
                <a16:creationId xmlns:a16="http://schemas.microsoft.com/office/drawing/2014/main" id="{B25ED95F-01A5-1897-FB6B-980B387D2C8B}"/>
              </a:ext>
            </a:extLst>
          </p:cNvPr>
          <p:cNvSpPr>
            <a:spLocks noGrp="1"/>
          </p:cNvSpPr>
          <p:nvPr>
            <p:ph idx="17"/>
          </p:nvPr>
        </p:nvSpPr>
        <p:spPr>
          <a:xfrm>
            <a:off x="8293515" y="1700212"/>
            <a:ext cx="3240000" cy="4215491"/>
          </a:xfrm>
          <a:noFill/>
        </p:spPr>
        <p:txBody>
          <a:bodyPr>
            <a:normAutofit/>
          </a:bodyPr>
          <a:lstStyle>
            <a:lvl1pPr algn="l">
              <a:defRPr sz="1600">
                <a:solidFill>
                  <a:srgbClr val="004077"/>
                </a:solidFill>
                <a:latin typeface="Trebuchet MS" panose="020B0603020202020204" pitchFamily="34" charset="0"/>
              </a:defRPr>
            </a:lvl1pPr>
            <a:lvl2pPr algn="l">
              <a:defRPr sz="1400">
                <a:solidFill>
                  <a:srgbClr val="004077"/>
                </a:solidFill>
                <a:latin typeface="Trebuchet MS" panose="020B0603020202020204" pitchFamily="34" charset="0"/>
              </a:defRPr>
            </a:lvl2pPr>
            <a:lvl3pPr algn="l">
              <a:defRPr sz="1200">
                <a:solidFill>
                  <a:srgbClr val="004077"/>
                </a:solidFill>
                <a:latin typeface="Trebuchet MS" panose="020B0603020202020204" pitchFamily="34" charset="0"/>
              </a:defRPr>
            </a:lvl3pPr>
            <a:lvl4pPr algn="l">
              <a:defRPr sz="1100">
                <a:solidFill>
                  <a:srgbClr val="004077"/>
                </a:solidFill>
                <a:latin typeface="Trebuchet MS" panose="020B0603020202020204" pitchFamily="34" charset="0"/>
              </a:defRPr>
            </a:lvl4pPr>
            <a:lvl5pPr algn="l">
              <a:defRPr sz="1100">
                <a:solidFill>
                  <a:srgbClr val="004077"/>
                </a:solidFill>
                <a:latin typeface="Trebuchet MS" panose="020B0603020202020204" pitchFamily="34" charset="0"/>
              </a:defRPr>
            </a:lvl5pPr>
            <a:lvl6pPr>
              <a:defRPr sz="2000"/>
            </a:lvl6pPr>
            <a:lvl7pPr>
              <a:defRPr sz="2000"/>
            </a:lvl7pPr>
            <a:lvl8pPr>
              <a:defRPr sz="2000"/>
            </a:lvl8pPr>
            <a:lvl9pPr>
              <a:defRPr sz="2000"/>
            </a:lvl9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grpSp>
        <p:nvGrpSpPr>
          <p:cNvPr id="3" name="Agrupar 2">
            <a:extLst>
              <a:ext uri="{FF2B5EF4-FFF2-40B4-BE49-F238E27FC236}">
                <a16:creationId xmlns:a16="http://schemas.microsoft.com/office/drawing/2014/main" id="{70A161B7-1032-500E-6292-FF9DBD38FD09}"/>
              </a:ext>
            </a:extLst>
          </p:cNvPr>
          <p:cNvGrpSpPr/>
          <p:nvPr userDrawn="1"/>
        </p:nvGrpSpPr>
        <p:grpSpPr>
          <a:xfrm>
            <a:off x="10968493" y="136525"/>
            <a:ext cx="750285" cy="1234928"/>
            <a:chOff x="10043461" y="136525"/>
            <a:chExt cx="750285" cy="1234928"/>
          </a:xfrm>
        </p:grpSpPr>
        <p:sp>
          <p:nvSpPr>
            <p:cNvPr id="4" name="Forma Livre: Forma 3">
              <a:extLst>
                <a:ext uri="{FF2B5EF4-FFF2-40B4-BE49-F238E27FC236}">
                  <a16:creationId xmlns:a16="http://schemas.microsoft.com/office/drawing/2014/main" id="{7754B085-789E-DA68-89A6-B5FE1266876C}"/>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64F3D136-E87D-430E-3D34-87BBBE39899D}"/>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45AF59AB-2605-B03C-8DAF-178F688A8721}"/>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61A538F2-16DC-83A3-1431-99280B9E9543}"/>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0D6CBDDF-4031-6EAF-FC08-E511ACD7CFB0}"/>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8D2E354D-F54B-D81F-41DD-8C98335EFE56}"/>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9B56E44F-D922-4466-F82D-4D044C53761B}"/>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2BAB20FB-B551-AF7C-946A-3A9527697ED0}"/>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21" name="Título 1">
            <a:extLst>
              <a:ext uri="{FF2B5EF4-FFF2-40B4-BE49-F238E27FC236}">
                <a16:creationId xmlns:a16="http://schemas.microsoft.com/office/drawing/2014/main" id="{CDFD6992-05C8-C357-B1E8-D4C3E797B1EC}"/>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2660338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07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Branco - Linhas">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grpSp>
        <p:nvGrpSpPr>
          <p:cNvPr id="19" name="Agrupar 18">
            <a:extLst>
              <a:ext uri="{FF2B5EF4-FFF2-40B4-BE49-F238E27FC236}">
                <a16:creationId xmlns:a16="http://schemas.microsoft.com/office/drawing/2014/main" id="{C18A4E04-C1BE-9BE7-D755-53581BB85CF6}"/>
              </a:ext>
            </a:extLst>
          </p:cNvPr>
          <p:cNvGrpSpPr/>
          <p:nvPr userDrawn="1"/>
        </p:nvGrpSpPr>
        <p:grpSpPr>
          <a:xfrm>
            <a:off x="0" y="-1"/>
            <a:ext cx="12192127" cy="6858065"/>
            <a:chOff x="0" y="-1"/>
            <a:chExt cx="12192127" cy="6858065"/>
          </a:xfrm>
        </p:grpSpPr>
        <p:sp>
          <p:nvSpPr>
            <p:cNvPr id="6" name="Forma Livre: Forma 5">
              <a:extLst>
                <a:ext uri="{FF2B5EF4-FFF2-40B4-BE49-F238E27FC236}">
                  <a16:creationId xmlns:a16="http://schemas.microsoft.com/office/drawing/2014/main" id="{33B665F5-21D0-161C-AFD3-5CC8ADF9BE55}"/>
                </a:ext>
              </a:extLst>
            </p:cNvPr>
            <p:cNvSpPr/>
            <p:nvPr/>
          </p:nvSpPr>
          <p:spPr>
            <a:xfrm>
              <a:off x="7124318" y="0"/>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06BF68B6-C41A-77C1-4BC9-3509837C5F0D}"/>
                </a:ext>
              </a:extLst>
            </p:cNvPr>
            <p:cNvSpPr/>
            <p:nvPr userDrawn="1"/>
          </p:nvSpPr>
          <p:spPr>
            <a:xfrm>
              <a:off x="7124319" y="-1"/>
              <a:ext cx="3741928" cy="751372"/>
            </a:xfrm>
            <a:custGeom>
              <a:avLst/>
              <a:gdLst>
                <a:gd name="connsiteX0" fmla="*/ 3864864 w 5190617"/>
                <a:gd name="connsiteY0" fmla="*/ 0 h 1687404"/>
                <a:gd name="connsiteX1" fmla="*/ 122936 w 5190617"/>
                <a:gd name="connsiteY1" fmla="*/ 0 h 1687404"/>
                <a:gd name="connsiteX2" fmla="*/ 0 w 5190617"/>
                <a:gd name="connsiteY2" fmla="*/ 0 h 1687404"/>
                <a:gd name="connsiteX3" fmla="*/ 126048 w 5190617"/>
                <a:gd name="connsiteY3" fmla="*/ 191770 h 1687404"/>
                <a:gd name="connsiteX4" fmla="*/ 1421067 w 5190617"/>
                <a:gd name="connsiteY4" fmla="*/ 1280668 h 1687404"/>
                <a:gd name="connsiteX5" fmla="*/ 3073718 w 5190617"/>
                <a:gd name="connsiteY5" fmla="*/ 1680655 h 1687404"/>
                <a:gd name="connsiteX6" fmla="*/ 5190618 w 5190617"/>
                <a:gd name="connsiteY6" fmla="*/ 1394206 h 1687404"/>
                <a:gd name="connsiteX7" fmla="*/ 5190618 w 5190617"/>
                <a:gd name="connsiteY7" fmla="*/ 0 h 1687404"/>
                <a:gd name="connsiteX8" fmla="*/ 3864864 w 5190617"/>
                <a:gd name="connsiteY8" fmla="*/ 0 h 1687404"/>
                <a:gd name="connsiteX0" fmla="*/ 5190618 w 5282058"/>
                <a:gd name="connsiteY0" fmla="*/ 0 h 1687404"/>
                <a:gd name="connsiteX1" fmla="*/ 3864864 w 5282058"/>
                <a:gd name="connsiteY1" fmla="*/ 0 h 1687404"/>
                <a:gd name="connsiteX2" fmla="*/ 122936 w 5282058"/>
                <a:gd name="connsiteY2" fmla="*/ 0 h 1687404"/>
                <a:gd name="connsiteX3" fmla="*/ 0 w 5282058"/>
                <a:gd name="connsiteY3" fmla="*/ 0 h 1687404"/>
                <a:gd name="connsiteX4" fmla="*/ 126048 w 5282058"/>
                <a:gd name="connsiteY4" fmla="*/ 191770 h 1687404"/>
                <a:gd name="connsiteX5" fmla="*/ 1421067 w 5282058"/>
                <a:gd name="connsiteY5" fmla="*/ 1280668 h 1687404"/>
                <a:gd name="connsiteX6" fmla="*/ 3073718 w 5282058"/>
                <a:gd name="connsiteY6" fmla="*/ 1680655 h 1687404"/>
                <a:gd name="connsiteX7" fmla="*/ 5190618 w 5282058"/>
                <a:gd name="connsiteY7" fmla="*/ 1394206 h 1687404"/>
                <a:gd name="connsiteX8" fmla="*/ 5282058 w 5282058"/>
                <a:gd name="connsiteY8" fmla="*/ 91440 h 1687404"/>
                <a:gd name="connsiteX0" fmla="*/ 5190618 w 5190618"/>
                <a:gd name="connsiteY0" fmla="*/ 0 h 1687404"/>
                <a:gd name="connsiteX1" fmla="*/ 3864864 w 5190618"/>
                <a:gd name="connsiteY1" fmla="*/ 0 h 1687404"/>
                <a:gd name="connsiteX2" fmla="*/ 122936 w 5190618"/>
                <a:gd name="connsiteY2" fmla="*/ 0 h 1687404"/>
                <a:gd name="connsiteX3" fmla="*/ 0 w 5190618"/>
                <a:gd name="connsiteY3" fmla="*/ 0 h 1687404"/>
                <a:gd name="connsiteX4" fmla="*/ 126048 w 5190618"/>
                <a:gd name="connsiteY4" fmla="*/ 191770 h 1687404"/>
                <a:gd name="connsiteX5" fmla="*/ 1421067 w 5190618"/>
                <a:gd name="connsiteY5" fmla="*/ 1280668 h 1687404"/>
                <a:gd name="connsiteX6" fmla="*/ 3073718 w 5190618"/>
                <a:gd name="connsiteY6" fmla="*/ 1680655 h 1687404"/>
                <a:gd name="connsiteX7" fmla="*/ 5190618 w 5190618"/>
                <a:gd name="connsiteY7" fmla="*/ 1394206 h 1687404"/>
                <a:gd name="connsiteX0" fmla="*/ 3864864 w 5190618"/>
                <a:gd name="connsiteY0" fmla="*/ 0 h 1687404"/>
                <a:gd name="connsiteX1" fmla="*/ 122936 w 5190618"/>
                <a:gd name="connsiteY1" fmla="*/ 0 h 1687404"/>
                <a:gd name="connsiteX2" fmla="*/ 0 w 5190618"/>
                <a:gd name="connsiteY2" fmla="*/ 0 h 1687404"/>
                <a:gd name="connsiteX3" fmla="*/ 126048 w 5190618"/>
                <a:gd name="connsiteY3" fmla="*/ 191770 h 1687404"/>
                <a:gd name="connsiteX4" fmla="*/ 1421067 w 5190618"/>
                <a:gd name="connsiteY4" fmla="*/ 1280668 h 1687404"/>
                <a:gd name="connsiteX5" fmla="*/ 3073718 w 5190618"/>
                <a:gd name="connsiteY5" fmla="*/ 1680655 h 1687404"/>
                <a:gd name="connsiteX6" fmla="*/ 5190618 w 5190618"/>
                <a:gd name="connsiteY6" fmla="*/ 1394206 h 1687404"/>
                <a:gd name="connsiteX0" fmla="*/ 3741928 w 5067682"/>
                <a:gd name="connsiteY0" fmla="*/ 0 h 1687404"/>
                <a:gd name="connsiteX1" fmla="*/ 0 w 5067682"/>
                <a:gd name="connsiteY1" fmla="*/ 0 h 1687404"/>
                <a:gd name="connsiteX2" fmla="*/ 3112 w 5067682"/>
                <a:gd name="connsiteY2" fmla="*/ 191770 h 1687404"/>
                <a:gd name="connsiteX3" fmla="*/ 1298131 w 5067682"/>
                <a:gd name="connsiteY3" fmla="*/ 1280668 h 1687404"/>
                <a:gd name="connsiteX4" fmla="*/ 2950782 w 5067682"/>
                <a:gd name="connsiteY4" fmla="*/ 1680655 h 1687404"/>
                <a:gd name="connsiteX5" fmla="*/ 5067682 w 5067682"/>
                <a:gd name="connsiteY5" fmla="*/ 1394206 h 1687404"/>
                <a:gd name="connsiteX0" fmla="*/ 3824111 w 5149865"/>
                <a:gd name="connsiteY0" fmla="*/ 0 h 1687404"/>
                <a:gd name="connsiteX1" fmla="*/ 82183 w 5149865"/>
                <a:gd name="connsiteY1" fmla="*/ 0 h 1687404"/>
                <a:gd name="connsiteX2" fmla="*/ 1380314 w 5149865"/>
                <a:gd name="connsiteY2" fmla="*/ 1280668 h 1687404"/>
                <a:gd name="connsiteX3" fmla="*/ 3032965 w 5149865"/>
                <a:gd name="connsiteY3" fmla="*/ 1680655 h 1687404"/>
                <a:gd name="connsiteX4" fmla="*/ 5149865 w 5149865"/>
                <a:gd name="connsiteY4" fmla="*/ 1394206 h 1687404"/>
                <a:gd name="connsiteX0" fmla="*/ 3824111 w 3824111"/>
                <a:gd name="connsiteY0" fmla="*/ 0 h 1680655"/>
                <a:gd name="connsiteX1" fmla="*/ 82183 w 3824111"/>
                <a:gd name="connsiteY1" fmla="*/ 0 h 1680655"/>
                <a:gd name="connsiteX2" fmla="*/ 1380314 w 3824111"/>
                <a:gd name="connsiteY2" fmla="*/ 1280668 h 1680655"/>
                <a:gd name="connsiteX3" fmla="*/ 3032965 w 3824111"/>
                <a:gd name="connsiteY3" fmla="*/ 1680655 h 1680655"/>
                <a:gd name="connsiteX0" fmla="*/ 3824111 w 3824111"/>
                <a:gd name="connsiteY0" fmla="*/ 0 h 1280668"/>
                <a:gd name="connsiteX1" fmla="*/ 82183 w 3824111"/>
                <a:gd name="connsiteY1" fmla="*/ 0 h 1280668"/>
                <a:gd name="connsiteX2" fmla="*/ 1380314 w 3824111"/>
                <a:gd name="connsiteY2" fmla="*/ 1280668 h 1280668"/>
                <a:gd name="connsiteX0" fmla="*/ 3741928 w 3741928"/>
                <a:gd name="connsiteY0" fmla="*/ 0 h 751372"/>
                <a:gd name="connsiteX1" fmla="*/ 0 w 3741928"/>
                <a:gd name="connsiteY1" fmla="*/ 0 h 751372"/>
              </a:gdLst>
              <a:ahLst/>
              <a:cxnLst>
                <a:cxn ang="0">
                  <a:pos x="connsiteX0" y="connsiteY0"/>
                </a:cxn>
                <a:cxn ang="0">
                  <a:pos x="connsiteX1" y="connsiteY1"/>
                </a:cxn>
              </a:cxnLst>
              <a:rect l="l" t="t" r="r" b="b"/>
              <a:pathLst>
                <a:path w="3741928" h="751372">
                  <a:moveTo>
                    <a:pt x="3741928" y="0"/>
                  </a:moveTo>
                  <a:cubicBezTo>
                    <a:pt x="2312480" y="1120204"/>
                    <a:pt x="809752" y="876046"/>
                    <a:pt x="0" y="0"/>
                  </a:cubicBezTo>
                </a:path>
              </a:pathLst>
            </a:custGeom>
            <a:noFill/>
            <a:ln w="6350" cap="flat">
              <a:solidFill>
                <a:srgbClr val="95C11F"/>
              </a:solid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0638AD79-515B-9D7D-138F-FE259614DE42}"/>
                </a:ext>
              </a:extLst>
            </p:cNvPr>
            <p:cNvSpPr/>
            <p:nvPr/>
          </p:nvSpPr>
          <p:spPr>
            <a:xfrm>
              <a:off x="6496240" y="0"/>
              <a:ext cx="5695887" cy="2676563"/>
            </a:xfrm>
            <a:custGeom>
              <a:avLst/>
              <a:gdLst>
                <a:gd name="connsiteX0" fmla="*/ 3578860 w 5695886"/>
                <a:gd name="connsiteY0" fmla="*/ 1680655 h 2676563"/>
                <a:gd name="connsiteX1" fmla="*/ 1926209 w 5695886"/>
                <a:gd name="connsiteY1" fmla="*/ 1280668 h 2676563"/>
                <a:gd name="connsiteX2" fmla="*/ 631190 w 5695886"/>
                <a:gd name="connsiteY2" fmla="*/ 191770 h 2676563"/>
                <a:gd name="connsiteX3" fmla="*/ 505142 w 5695886"/>
                <a:gd name="connsiteY3" fmla="*/ 0 h 2676563"/>
                <a:gd name="connsiteX4" fmla="*/ 0 w 5695886"/>
                <a:gd name="connsiteY4" fmla="*/ 0 h 2676563"/>
                <a:gd name="connsiteX5" fmla="*/ 1835214 w 5695886"/>
                <a:gd name="connsiteY5" fmla="*/ 2257552 h 2676563"/>
                <a:gd name="connsiteX6" fmla="*/ 3752152 w 5695886"/>
                <a:gd name="connsiteY6" fmla="*/ 2675128 h 2676563"/>
                <a:gd name="connsiteX7" fmla="*/ 3916172 w 5695886"/>
                <a:gd name="connsiteY7" fmla="*/ 2670048 h 2676563"/>
                <a:gd name="connsiteX8" fmla="*/ 4884229 w 5695886"/>
                <a:gd name="connsiteY8" fmla="*/ 2495360 h 2676563"/>
                <a:gd name="connsiteX9" fmla="*/ 5695887 w 5695886"/>
                <a:gd name="connsiteY9" fmla="*/ 2142808 h 2676563"/>
                <a:gd name="connsiteX10" fmla="*/ 5695887 w 5695886"/>
                <a:gd name="connsiteY10" fmla="*/ 1394206 h 2676563"/>
                <a:gd name="connsiteX11" fmla="*/ 3578987 w 5695886"/>
                <a:gd name="connsiteY11" fmla="*/ 1680655 h 2676563"/>
                <a:gd name="connsiteX0" fmla="*/ 5695887 w 5787327"/>
                <a:gd name="connsiteY0" fmla="*/ 1394206 h 2676563"/>
                <a:gd name="connsiteX1" fmla="*/ 3578987 w 5787327"/>
                <a:gd name="connsiteY1" fmla="*/ 1680655 h 2676563"/>
                <a:gd name="connsiteX2" fmla="*/ 3578860 w 5787327"/>
                <a:gd name="connsiteY2" fmla="*/ 1680655 h 2676563"/>
                <a:gd name="connsiteX3" fmla="*/ 1926209 w 5787327"/>
                <a:gd name="connsiteY3" fmla="*/ 1280668 h 2676563"/>
                <a:gd name="connsiteX4" fmla="*/ 631190 w 5787327"/>
                <a:gd name="connsiteY4" fmla="*/ 191770 h 2676563"/>
                <a:gd name="connsiteX5" fmla="*/ 505142 w 5787327"/>
                <a:gd name="connsiteY5" fmla="*/ 0 h 2676563"/>
                <a:gd name="connsiteX6" fmla="*/ 0 w 5787327"/>
                <a:gd name="connsiteY6" fmla="*/ 0 h 2676563"/>
                <a:gd name="connsiteX7" fmla="*/ 1835214 w 5787327"/>
                <a:gd name="connsiteY7" fmla="*/ 2257552 h 2676563"/>
                <a:gd name="connsiteX8" fmla="*/ 3752152 w 5787327"/>
                <a:gd name="connsiteY8" fmla="*/ 2675128 h 2676563"/>
                <a:gd name="connsiteX9" fmla="*/ 3916172 w 5787327"/>
                <a:gd name="connsiteY9" fmla="*/ 2670048 h 2676563"/>
                <a:gd name="connsiteX10" fmla="*/ 4884229 w 5787327"/>
                <a:gd name="connsiteY10" fmla="*/ 2495360 h 2676563"/>
                <a:gd name="connsiteX11" fmla="*/ 5695887 w 5787327"/>
                <a:gd name="connsiteY11" fmla="*/ 2142808 h 2676563"/>
                <a:gd name="connsiteX12" fmla="*/ 5787327 w 5787327"/>
                <a:gd name="connsiteY12" fmla="*/ 1485646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410109 h 2692466"/>
                <a:gd name="connsiteX1" fmla="*/ 3578987 w 5695887"/>
                <a:gd name="connsiteY1" fmla="*/ 1696558 h 2692466"/>
                <a:gd name="connsiteX2" fmla="*/ 3578860 w 5695887"/>
                <a:gd name="connsiteY2" fmla="*/ 1696558 h 2692466"/>
                <a:gd name="connsiteX3" fmla="*/ 1926209 w 5695887"/>
                <a:gd name="connsiteY3" fmla="*/ 1296571 h 2692466"/>
                <a:gd name="connsiteX4" fmla="*/ 631190 w 5695887"/>
                <a:gd name="connsiteY4" fmla="*/ 207673 h 2692466"/>
                <a:gd name="connsiteX5" fmla="*/ 505142 w 5695887"/>
                <a:gd name="connsiteY5" fmla="*/ 15903 h 2692466"/>
                <a:gd name="connsiteX6" fmla="*/ 278271 w 5695887"/>
                <a:gd name="connsiteY6" fmla="*/ 0 h 2692466"/>
                <a:gd name="connsiteX7" fmla="*/ 0 w 5695887"/>
                <a:gd name="connsiteY7" fmla="*/ 15903 h 2692466"/>
                <a:gd name="connsiteX8" fmla="*/ 1835214 w 5695887"/>
                <a:gd name="connsiteY8" fmla="*/ 2273455 h 2692466"/>
                <a:gd name="connsiteX9" fmla="*/ 3752152 w 5695887"/>
                <a:gd name="connsiteY9" fmla="*/ 2691031 h 2692466"/>
                <a:gd name="connsiteX10" fmla="*/ 3916172 w 5695887"/>
                <a:gd name="connsiteY10" fmla="*/ 2685951 h 2692466"/>
                <a:gd name="connsiteX11" fmla="*/ 4884229 w 5695887"/>
                <a:gd name="connsiteY11" fmla="*/ 2511263 h 2692466"/>
                <a:gd name="connsiteX12" fmla="*/ 5695887 w 5695887"/>
                <a:gd name="connsiteY12" fmla="*/ 2158711 h 2692466"/>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12" fmla="*/ 5695887 w 5695887"/>
                <a:gd name="connsiteY12" fmla="*/ 1394206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 name="connsiteX12" fmla="*/ 91440 w 5695887"/>
                <a:gd name="connsiteY12" fmla="*/ 91440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5887" h="2676563">
                  <a:moveTo>
                    <a:pt x="0" y="0"/>
                  </a:moveTo>
                  <a:cubicBezTo>
                    <a:pt x="284988" y="989521"/>
                    <a:pt x="982345" y="1807464"/>
                    <a:pt x="1835214" y="2257552"/>
                  </a:cubicBezTo>
                  <a:cubicBezTo>
                    <a:pt x="2384234" y="2547303"/>
                    <a:pt x="3060192" y="2692781"/>
                    <a:pt x="3752152" y="2675128"/>
                  </a:cubicBezTo>
                  <a:cubicBezTo>
                    <a:pt x="3806634" y="2674430"/>
                    <a:pt x="3861308" y="2672906"/>
                    <a:pt x="3916172" y="2670048"/>
                  </a:cubicBezTo>
                  <a:cubicBezTo>
                    <a:pt x="4241102" y="2649474"/>
                    <a:pt x="4567365" y="2592515"/>
                    <a:pt x="4884229" y="2495360"/>
                  </a:cubicBezTo>
                  <a:cubicBezTo>
                    <a:pt x="5164963" y="2409317"/>
                    <a:pt x="5438203" y="2292668"/>
                    <a:pt x="5695887" y="2142808"/>
                  </a:cubicBezTo>
                  <a:lnTo>
                    <a:pt x="5695887" y="1394206"/>
                  </a:lnTo>
                  <a:cubicBezTo>
                    <a:pt x="4981956" y="1616774"/>
                    <a:pt x="4259643" y="1715198"/>
                    <a:pt x="3578987" y="1680655"/>
                  </a:cubicBezTo>
                  <a:lnTo>
                    <a:pt x="3578860" y="1680655"/>
                  </a:lnTo>
                  <a:cubicBezTo>
                    <a:pt x="2985071" y="1650492"/>
                    <a:pt x="2423096" y="1519174"/>
                    <a:pt x="1926209" y="1280668"/>
                  </a:cubicBezTo>
                  <a:cubicBezTo>
                    <a:pt x="1412748" y="1034225"/>
                    <a:pt x="968756" y="673481"/>
                    <a:pt x="631190" y="191770"/>
                  </a:cubicBezTo>
                  <a:cubicBezTo>
                    <a:pt x="587692" y="129731"/>
                    <a:pt x="545592" y="65850"/>
                    <a:pt x="505142" y="0"/>
                  </a:cubicBezTo>
                </a:path>
              </a:pathLst>
            </a:custGeom>
            <a:noFill/>
            <a:ln w="6350" cap="flat">
              <a:solidFill>
                <a:srgbClr val="95C11F"/>
              </a:solid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EB1B5671-8861-DB41-EF73-3FDBC055ED5F}"/>
                </a:ext>
              </a:extLst>
            </p:cNvPr>
            <p:cNvSpPr/>
            <p:nvPr/>
          </p:nvSpPr>
          <p:spPr>
            <a:xfrm>
              <a:off x="678180" y="5619814"/>
              <a:ext cx="2972372" cy="123825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 name="connsiteX0" fmla="*/ 5615623 w 5707063"/>
                <a:gd name="connsiteY0" fmla="*/ 1359800 h 1451240"/>
                <a:gd name="connsiteX1" fmla="*/ 2511044 w 5707063"/>
                <a:gd name="connsiteY1" fmla="*/ 83450 h 1451240"/>
                <a:gd name="connsiteX2" fmla="*/ 2511044 w 5707063"/>
                <a:gd name="connsiteY2" fmla="*/ 83386 h 1451240"/>
                <a:gd name="connsiteX3" fmla="*/ 1591755 w 5707063"/>
                <a:gd name="connsiteY3" fmla="*/ 646 h 1451240"/>
                <a:gd name="connsiteX4" fmla="*/ 914781 w 5707063"/>
                <a:gd name="connsiteY4" fmla="*/ 16521 h 1451240"/>
                <a:gd name="connsiteX5" fmla="*/ 248285 w 5707063"/>
                <a:gd name="connsiteY5" fmla="*/ 89038 h 1451240"/>
                <a:gd name="connsiteX6" fmla="*/ 205422 w 5707063"/>
                <a:gd name="connsiteY6" fmla="*/ 96150 h 1451240"/>
                <a:gd name="connsiteX7" fmla="*/ 121475 w 5707063"/>
                <a:gd name="connsiteY7" fmla="*/ 111136 h 1451240"/>
                <a:gd name="connsiteX8" fmla="*/ 0 w 5707063"/>
                <a:gd name="connsiteY8" fmla="*/ 135329 h 1451240"/>
                <a:gd name="connsiteX9" fmla="*/ 293243 w 5707063"/>
                <a:gd name="connsiteY9" fmla="*/ 121550 h 1451240"/>
                <a:gd name="connsiteX10" fmla="*/ 2972372 w 5707063"/>
                <a:gd name="connsiteY10" fmla="*/ 1359800 h 1451240"/>
                <a:gd name="connsiteX11" fmla="*/ 5707063 w 5707063"/>
                <a:gd name="connsiteY11" fmla="*/ 1451240 h 1451240"/>
                <a:gd name="connsiteX0" fmla="*/ 5615623 w 5615623"/>
                <a:gd name="connsiteY0" fmla="*/ 1359800 h 1359800"/>
                <a:gd name="connsiteX1" fmla="*/ 2511044 w 5615623"/>
                <a:gd name="connsiteY1" fmla="*/ 83450 h 1359800"/>
                <a:gd name="connsiteX2" fmla="*/ 2511044 w 5615623"/>
                <a:gd name="connsiteY2" fmla="*/ 83386 h 1359800"/>
                <a:gd name="connsiteX3" fmla="*/ 1591755 w 5615623"/>
                <a:gd name="connsiteY3" fmla="*/ 646 h 1359800"/>
                <a:gd name="connsiteX4" fmla="*/ 914781 w 5615623"/>
                <a:gd name="connsiteY4" fmla="*/ 16521 h 1359800"/>
                <a:gd name="connsiteX5" fmla="*/ 248285 w 5615623"/>
                <a:gd name="connsiteY5" fmla="*/ 89038 h 1359800"/>
                <a:gd name="connsiteX6" fmla="*/ 205422 w 5615623"/>
                <a:gd name="connsiteY6" fmla="*/ 96150 h 1359800"/>
                <a:gd name="connsiteX7" fmla="*/ 121475 w 5615623"/>
                <a:gd name="connsiteY7" fmla="*/ 111136 h 1359800"/>
                <a:gd name="connsiteX8" fmla="*/ 0 w 5615623"/>
                <a:gd name="connsiteY8" fmla="*/ 135329 h 1359800"/>
                <a:gd name="connsiteX9" fmla="*/ 293243 w 5615623"/>
                <a:gd name="connsiteY9" fmla="*/ 121550 h 1359800"/>
                <a:gd name="connsiteX10" fmla="*/ 2972372 w 5615623"/>
                <a:gd name="connsiteY10" fmla="*/ 1359800 h 1359800"/>
                <a:gd name="connsiteX0" fmla="*/ 2511044 w 2972372"/>
                <a:gd name="connsiteY0" fmla="*/ 83450 h 1359800"/>
                <a:gd name="connsiteX1" fmla="*/ 2511044 w 2972372"/>
                <a:gd name="connsiteY1" fmla="*/ 83386 h 1359800"/>
                <a:gd name="connsiteX2" fmla="*/ 1591755 w 2972372"/>
                <a:gd name="connsiteY2" fmla="*/ 646 h 1359800"/>
                <a:gd name="connsiteX3" fmla="*/ 914781 w 2972372"/>
                <a:gd name="connsiteY3" fmla="*/ 16521 h 1359800"/>
                <a:gd name="connsiteX4" fmla="*/ 248285 w 2972372"/>
                <a:gd name="connsiteY4" fmla="*/ 89038 h 1359800"/>
                <a:gd name="connsiteX5" fmla="*/ 205422 w 2972372"/>
                <a:gd name="connsiteY5" fmla="*/ 96150 h 1359800"/>
                <a:gd name="connsiteX6" fmla="*/ 121475 w 2972372"/>
                <a:gd name="connsiteY6" fmla="*/ 111136 h 1359800"/>
                <a:gd name="connsiteX7" fmla="*/ 0 w 2972372"/>
                <a:gd name="connsiteY7" fmla="*/ 135329 h 1359800"/>
                <a:gd name="connsiteX8" fmla="*/ 293243 w 2972372"/>
                <a:gd name="connsiteY8" fmla="*/ 121550 h 1359800"/>
                <a:gd name="connsiteX9" fmla="*/ 2972372 w 2972372"/>
                <a:gd name="connsiteY9" fmla="*/ 1359800 h 1359800"/>
                <a:gd name="connsiteX0" fmla="*/ 2511044 w 2972372"/>
                <a:gd name="connsiteY0" fmla="*/ 83450 h 1359800"/>
                <a:gd name="connsiteX1" fmla="*/ 1591755 w 2972372"/>
                <a:gd name="connsiteY1" fmla="*/ 646 h 1359800"/>
                <a:gd name="connsiteX2" fmla="*/ 914781 w 2972372"/>
                <a:gd name="connsiteY2" fmla="*/ 16521 h 1359800"/>
                <a:gd name="connsiteX3" fmla="*/ 248285 w 2972372"/>
                <a:gd name="connsiteY3" fmla="*/ 89038 h 1359800"/>
                <a:gd name="connsiteX4" fmla="*/ 205422 w 2972372"/>
                <a:gd name="connsiteY4" fmla="*/ 96150 h 1359800"/>
                <a:gd name="connsiteX5" fmla="*/ 121475 w 2972372"/>
                <a:gd name="connsiteY5" fmla="*/ 111136 h 1359800"/>
                <a:gd name="connsiteX6" fmla="*/ 0 w 2972372"/>
                <a:gd name="connsiteY6" fmla="*/ 135329 h 1359800"/>
                <a:gd name="connsiteX7" fmla="*/ 293243 w 2972372"/>
                <a:gd name="connsiteY7" fmla="*/ 121550 h 1359800"/>
                <a:gd name="connsiteX8" fmla="*/ 2972372 w 2972372"/>
                <a:gd name="connsiteY8" fmla="*/ 1359800 h 1359800"/>
                <a:gd name="connsiteX0" fmla="*/ 1591755 w 2972372"/>
                <a:gd name="connsiteY0" fmla="*/ 646 h 1359800"/>
                <a:gd name="connsiteX1" fmla="*/ 914781 w 2972372"/>
                <a:gd name="connsiteY1" fmla="*/ 16521 h 1359800"/>
                <a:gd name="connsiteX2" fmla="*/ 248285 w 2972372"/>
                <a:gd name="connsiteY2" fmla="*/ 89038 h 1359800"/>
                <a:gd name="connsiteX3" fmla="*/ 205422 w 2972372"/>
                <a:gd name="connsiteY3" fmla="*/ 96150 h 1359800"/>
                <a:gd name="connsiteX4" fmla="*/ 121475 w 2972372"/>
                <a:gd name="connsiteY4" fmla="*/ 111136 h 1359800"/>
                <a:gd name="connsiteX5" fmla="*/ 0 w 2972372"/>
                <a:gd name="connsiteY5" fmla="*/ 135329 h 1359800"/>
                <a:gd name="connsiteX6" fmla="*/ 293243 w 2972372"/>
                <a:gd name="connsiteY6" fmla="*/ 121550 h 1359800"/>
                <a:gd name="connsiteX7" fmla="*/ 2972372 w 2972372"/>
                <a:gd name="connsiteY7" fmla="*/ 1359800 h 1359800"/>
                <a:gd name="connsiteX0" fmla="*/ 914781 w 2972372"/>
                <a:gd name="connsiteY0" fmla="*/ 0 h 1343279"/>
                <a:gd name="connsiteX1" fmla="*/ 248285 w 2972372"/>
                <a:gd name="connsiteY1" fmla="*/ 72517 h 1343279"/>
                <a:gd name="connsiteX2" fmla="*/ 205422 w 2972372"/>
                <a:gd name="connsiteY2" fmla="*/ 79629 h 1343279"/>
                <a:gd name="connsiteX3" fmla="*/ 121475 w 2972372"/>
                <a:gd name="connsiteY3" fmla="*/ 94615 h 1343279"/>
                <a:gd name="connsiteX4" fmla="*/ 0 w 2972372"/>
                <a:gd name="connsiteY4" fmla="*/ 118808 h 1343279"/>
                <a:gd name="connsiteX5" fmla="*/ 293243 w 2972372"/>
                <a:gd name="connsiteY5" fmla="*/ 105029 h 1343279"/>
                <a:gd name="connsiteX6" fmla="*/ 2972372 w 2972372"/>
                <a:gd name="connsiteY6" fmla="*/ 1343279 h 1343279"/>
                <a:gd name="connsiteX0" fmla="*/ 248285 w 2972372"/>
                <a:gd name="connsiteY0" fmla="*/ 0 h 1270762"/>
                <a:gd name="connsiteX1" fmla="*/ 205422 w 2972372"/>
                <a:gd name="connsiteY1" fmla="*/ 7112 h 1270762"/>
                <a:gd name="connsiteX2" fmla="*/ 121475 w 2972372"/>
                <a:gd name="connsiteY2" fmla="*/ 22098 h 1270762"/>
                <a:gd name="connsiteX3" fmla="*/ 0 w 2972372"/>
                <a:gd name="connsiteY3" fmla="*/ 46291 h 1270762"/>
                <a:gd name="connsiteX4" fmla="*/ 293243 w 2972372"/>
                <a:gd name="connsiteY4" fmla="*/ 32512 h 1270762"/>
                <a:gd name="connsiteX5" fmla="*/ 2972372 w 2972372"/>
                <a:gd name="connsiteY5" fmla="*/ 1270762 h 1270762"/>
                <a:gd name="connsiteX0" fmla="*/ 205422 w 2972372"/>
                <a:gd name="connsiteY0" fmla="*/ 0 h 1263650"/>
                <a:gd name="connsiteX1" fmla="*/ 121475 w 2972372"/>
                <a:gd name="connsiteY1" fmla="*/ 14986 h 1263650"/>
                <a:gd name="connsiteX2" fmla="*/ 0 w 2972372"/>
                <a:gd name="connsiteY2" fmla="*/ 39179 h 1263650"/>
                <a:gd name="connsiteX3" fmla="*/ 293243 w 2972372"/>
                <a:gd name="connsiteY3" fmla="*/ 25400 h 1263650"/>
                <a:gd name="connsiteX4" fmla="*/ 2972372 w 2972372"/>
                <a:gd name="connsiteY4" fmla="*/ 1263650 h 1263650"/>
                <a:gd name="connsiteX0" fmla="*/ 121475 w 2972372"/>
                <a:gd name="connsiteY0" fmla="*/ 0 h 1248664"/>
                <a:gd name="connsiteX1" fmla="*/ 0 w 2972372"/>
                <a:gd name="connsiteY1" fmla="*/ 24193 h 1248664"/>
                <a:gd name="connsiteX2" fmla="*/ 293243 w 2972372"/>
                <a:gd name="connsiteY2" fmla="*/ 10414 h 1248664"/>
                <a:gd name="connsiteX3" fmla="*/ 2972372 w 2972372"/>
                <a:gd name="connsiteY3" fmla="*/ 1248664 h 1248664"/>
                <a:gd name="connsiteX0" fmla="*/ 0 w 2972372"/>
                <a:gd name="connsiteY0" fmla="*/ 13779 h 1238250"/>
                <a:gd name="connsiteX1" fmla="*/ 293243 w 2972372"/>
                <a:gd name="connsiteY1" fmla="*/ 0 h 1238250"/>
                <a:gd name="connsiteX2" fmla="*/ 2972372 w 2972372"/>
                <a:gd name="connsiteY2" fmla="*/ 1238250 h 1238250"/>
              </a:gdLst>
              <a:ahLst/>
              <a:cxnLst>
                <a:cxn ang="0">
                  <a:pos x="connsiteX0" y="connsiteY0"/>
                </a:cxn>
                <a:cxn ang="0">
                  <a:pos x="connsiteX1" y="connsiteY1"/>
                </a:cxn>
                <a:cxn ang="0">
                  <a:pos x="connsiteX2" y="connsiteY2"/>
                </a:cxn>
              </a:cxnLst>
              <a:rect l="l" t="t" r="r" b="b"/>
              <a:pathLst>
                <a:path w="2972372" h="1238250">
                  <a:moveTo>
                    <a:pt x="0" y="13779"/>
                  </a:moveTo>
                  <a:cubicBezTo>
                    <a:pt x="95250" y="5144"/>
                    <a:pt x="192786" y="0"/>
                    <a:pt x="293243" y="0"/>
                  </a:cubicBezTo>
                  <a:cubicBezTo>
                    <a:pt x="1421257" y="0"/>
                    <a:pt x="2122170" y="652716"/>
                    <a:pt x="2972372" y="1238250"/>
                  </a:cubicBezTo>
                </a:path>
              </a:pathLst>
            </a:custGeom>
            <a:noFill/>
            <a:ln w="6350" cap="flat">
              <a:solidFill>
                <a:srgbClr val="95C11F"/>
              </a:solid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A19BB3E6-2D13-7C08-4CD1-C2FD5C6BDA5F}"/>
                </a:ext>
              </a:extLst>
            </p:cNvPr>
            <p:cNvSpPr/>
            <p:nvPr/>
          </p:nvSpPr>
          <p:spPr>
            <a:xfrm>
              <a:off x="0" y="4892611"/>
              <a:ext cx="6307455"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 name="connsiteX17" fmla="*/ 91440 w 6307455"/>
                <a:gd name="connsiteY17" fmla="*/ 1036765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5" h="1965325">
                  <a:moveTo>
                    <a:pt x="0" y="945325"/>
                  </a:moveTo>
                  <a:cubicBezTo>
                    <a:pt x="192151" y="866330"/>
                    <a:pt x="416052" y="796417"/>
                    <a:pt x="678180" y="740918"/>
                  </a:cubicBezTo>
                  <a:cubicBezTo>
                    <a:pt x="717804" y="732536"/>
                    <a:pt x="758254" y="724472"/>
                    <a:pt x="799656" y="716725"/>
                  </a:cubicBezTo>
                  <a:lnTo>
                    <a:pt x="883602" y="701739"/>
                  </a:lnTo>
                  <a:lnTo>
                    <a:pt x="926465" y="694627"/>
                  </a:ln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lnTo>
                    <a:pt x="5986209" y="1713103"/>
                  </a:lnTo>
                  <a:lnTo>
                    <a:pt x="5986209" y="1713167"/>
                  </a:lnTo>
                  <a:cubicBezTo>
                    <a:pt x="4949444" y="898144"/>
                    <a:pt x="3850386" y="39878"/>
                    <a:pt x="2349310" y="0"/>
                  </a:cubicBezTo>
                  <a:lnTo>
                    <a:pt x="2348675" y="0"/>
                  </a:lnTo>
                  <a:lnTo>
                    <a:pt x="2348611" y="0"/>
                  </a:lnTo>
                  <a:cubicBezTo>
                    <a:pt x="1555623" y="0"/>
                    <a:pt x="816610" y="191262"/>
                    <a:pt x="204343" y="540512"/>
                  </a:cubicBezTo>
                  <a:cubicBezTo>
                    <a:pt x="134684" y="582930"/>
                    <a:pt x="66612" y="627507"/>
                    <a:pt x="0" y="674307"/>
                  </a:cubicBezTo>
                </a:path>
              </a:pathLst>
            </a:custGeom>
            <a:noFill/>
            <a:ln w="6350" cap="flat">
              <a:solidFill>
                <a:srgbClr val="95C11F"/>
              </a:solidFill>
              <a:prstDash val="solid"/>
              <a:miter/>
            </a:ln>
          </p:spPr>
          <p:txBody>
            <a:bodyPr rtlCol="0" anchor="ctr"/>
            <a:lstStyle/>
            <a:p>
              <a:endParaRPr lang="pt-BR"/>
            </a:p>
          </p:txBody>
        </p:sp>
      </p:grpSp>
      <p:sp>
        <p:nvSpPr>
          <p:cNvPr id="15" name="Forma Livre: Forma 14">
            <a:extLst>
              <a:ext uri="{FF2B5EF4-FFF2-40B4-BE49-F238E27FC236}">
                <a16:creationId xmlns:a16="http://schemas.microsoft.com/office/drawing/2014/main" id="{35670814-8601-A3D3-6A6D-5F2A1C60D2F1}"/>
              </a:ext>
            </a:extLst>
          </p:cNvPr>
          <p:cNvSpPr/>
          <p:nvPr userDrawn="1"/>
        </p:nvSpPr>
        <p:spPr>
          <a:xfrm>
            <a:off x="926401" y="5514784"/>
            <a:ext cx="666496" cy="72517"/>
          </a:xfrm>
          <a:custGeom>
            <a:avLst/>
            <a:gdLst>
              <a:gd name="connsiteX0" fmla="*/ 666496 w 666496"/>
              <a:gd name="connsiteY0" fmla="*/ 0 h 72517"/>
              <a:gd name="connsiteX1" fmla="*/ 0 w 666496"/>
              <a:gd name="connsiteY1" fmla="*/ 72517 h 72517"/>
              <a:gd name="connsiteX2" fmla="*/ 666496 w 666496"/>
              <a:gd name="connsiteY2" fmla="*/ 0 h 72517"/>
            </a:gdLst>
            <a:ahLst/>
            <a:cxnLst>
              <a:cxn ang="0">
                <a:pos x="connsiteX0" y="connsiteY0"/>
              </a:cxn>
              <a:cxn ang="0">
                <a:pos x="connsiteX1" y="connsiteY1"/>
              </a:cxn>
              <a:cxn ang="0">
                <a:pos x="connsiteX2" y="connsiteY2"/>
              </a:cxn>
            </a:cxnLst>
            <a:rect l="l" t="t" r="r" b="b"/>
            <a:pathLst>
              <a:path w="666496" h="72517">
                <a:moveTo>
                  <a:pt x="666496" y="0"/>
                </a:moveTo>
                <a:cubicBezTo>
                  <a:pt x="422846" y="14986"/>
                  <a:pt x="201485" y="39815"/>
                  <a:pt x="0" y="72517"/>
                </a:cubicBezTo>
                <a:cubicBezTo>
                  <a:pt x="201485" y="39815"/>
                  <a:pt x="422846" y="15050"/>
                  <a:pt x="666496" y="0"/>
                </a:cubicBezTo>
                <a:close/>
              </a:path>
            </a:pathLst>
          </a:custGeom>
          <a:solidFill>
            <a:srgbClr val="52AE32"/>
          </a:solidFill>
          <a:ln w="635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2CC1A3F8-F56D-1E80-5828-068D24D396D3}"/>
              </a:ext>
            </a:extLst>
          </p:cNvPr>
          <p:cNvSpPr/>
          <p:nvPr userDrawn="1"/>
        </p:nvSpPr>
        <p:spPr>
          <a:xfrm>
            <a:off x="799591" y="5594413"/>
            <a:ext cx="83947" cy="14985"/>
          </a:xfrm>
          <a:custGeom>
            <a:avLst/>
            <a:gdLst>
              <a:gd name="connsiteX0" fmla="*/ 83947 w 83947"/>
              <a:gd name="connsiteY0" fmla="*/ 0 h 14985"/>
              <a:gd name="connsiteX1" fmla="*/ 0 w 83947"/>
              <a:gd name="connsiteY1" fmla="*/ 14986 h 14985"/>
              <a:gd name="connsiteX2" fmla="*/ 83947 w 83947"/>
              <a:gd name="connsiteY2" fmla="*/ 0 h 14985"/>
            </a:gdLst>
            <a:ahLst/>
            <a:cxnLst>
              <a:cxn ang="0">
                <a:pos x="connsiteX0" y="connsiteY0"/>
              </a:cxn>
              <a:cxn ang="0">
                <a:pos x="connsiteX1" y="connsiteY1"/>
              </a:cxn>
              <a:cxn ang="0">
                <a:pos x="connsiteX2" y="connsiteY2"/>
              </a:cxn>
            </a:cxnLst>
            <a:rect l="l" t="t" r="r" b="b"/>
            <a:pathLst>
              <a:path w="83947" h="14985">
                <a:moveTo>
                  <a:pt x="83947" y="0"/>
                </a:moveTo>
                <a:cubicBezTo>
                  <a:pt x="55563" y="4826"/>
                  <a:pt x="27623" y="9842"/>
                  <a:pt x="0" y="14986"/>
                </a:cubicBezTo>
                <a:cubicBezTo>
                  <a:pt x="27559" y="9842"/>
                  <a:pt x="55563" y="4826"/>
                  <a:pt x="83947" y="0"/>
                </a:cubicBezTo>
                <a:close/>
              </a:path>
            </a:pathLst>
          </a:custGeom>
          <a:solidFill>
            <a:srgbClr val="52AE32"/>
          </a:solid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6096000"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pic>
        <p:nvPicPr>
          <p:cNvPr id="20" name="Gráfico 19">
            <a:extLst>
              <a:ext uri="{FF2B5EF4-FFF2-40B4-BE49-F238E27FC236}">
                <a16:creationId xmlns:a16="http://schemas.microsoft.com/office/drawing/2014/main" id="{DB25F54C-8C85-63EC-D55E-D957D71E1F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455" y="444389"/>
            <a:ext cx="2169161" cy="1778000"/>
          </a:xfrm>
          <a:prstGeom prst="rect">
            <a:avLst/>
          </a:prstGeom>
        </p:spPr>
      </p:pic>
    </p:spTree>
    <p:extLst>
      <p:ext uri="{BB962C8B-B14F-4D97-AF65-F5344CB8AC3E}">
        <p14:creationId xmlns:p14="http://schemas.microsoft.com/office/powerpoint/2010/main" val="1546145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Azul Escuro - Linhas">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D834B2C-51F9-0285-FF4E-100E722110F2}"/>
              </a:ext>
            </a:extLst>
          </p:cNvPr>
          <p:cNvSpPr/>
          <p:nvPr userDrawn="1"/>
        </p:nvSpPr>
        <p:spPr>
          <a:xfrm>
            <a:off x="0" y="0"/>
            <a:ext cx="12192000" cy="6858000"/>
          </a:xfrm>
          <a:prstGeom prst="rect">
            <a:avLst/>
          </a:prstGeom>
          <a:solidFill>
            <a:srgbClr val="0040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267DE9E4-C21D-96D2-BF31-09EE0D5BE4AF}"/>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5" name="Espaço Reservado para Data 3">
            <a:extLst>
              <a:ext uri="{FF2B5EF4-FFF2-40B4-BE49-F238E27FC236}">
                <a16:creationId xmlns:a16="http://schemas.microsoft.com/office/drawing/2014/main" id="{90E72FE7-FB86-E0A9-B5FC-46A04D7620A8}"/>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6" name="Espaço Reservado para Rodapé 4">
            <a:extLst>
              <a:ext uri="{FF2B5EF4-FFF2-40B4-BE49-F238E27FC236}">
                <a16:creationId xmlns:a16="http://schemas.microsoft.com/office/drawing/2014/main" id="{3825DDED-0EE8-DC7B-CC23-A631943E9ACF}"/>
              </a:ext>
            </a:extLst>
          </p:cNvPr>
          <p:cNvSpPr>
            <a:spLocks noGrp="1"/>
          </p:cNvSpPr>
          <p:nvPr>
            <p:ph type="ftr" sz="quarter" idx="11"/>
          </p:nvPr>
        </p:nvSpPr>
        <p:spPr>
          <a:xfrm>
            <a:off x="6096000"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grpSp>
        <p:nvGrpSpPr>
          <p:cNvPr id="7" name="Agrupar 6">
            <a:extLst>
              <a:ext uri="{FF2B5EF4-FFF2-40B4-BE49-F238E27FC236}">
                <a16:creationId xmlns:a16="http://schemas.microsoft.com/office/drawing/2014/main" id="{DB94DE26-377C-D261-6A0A-5A1F3FC61CEE}"/>
              </a:ext>
            </a:extLst>
          </p:cNvPr>
          <p:cNvGrpSpPr/>
          <p:nvPr userDrawn="1"/>
        </p:nvGrpSpPr>
        <p:grpSpPr>
          <a:xfrm>
            <a:off x="0" y="-1"/>
            <a:ext cx="12192127" cy="6858065"/>
            <a:chOff x="0" y="-1"/>
            <a:chExt cx="12192127" cy="6858065"/>
          </a:xfrm>
        </p:grpSpPr>
        <p:sp>
          <p:nvSpPr>
            <p:cNvPr id="8" name="Forma Livre: Forma 7">
              <a:extLst>
                <a:ext uri="{FF2B5EF4-FFF2-40B4-BE49-F238E27FC236}">
                  <a16:creationId xmlns:a16="http://schemas.microsoft.com/office/drawing/2014/main" id="{E59DAD52-158F-B1E7-0664-5FC6185F4F36}"/>
                </a:ext>
              </a:extLst>
            </p:cNvPr>
            <p:cNvSpPr/>
            <p:nvPr/>
          </p:nvSpPr>
          <p:spPr>
            <a:xfrm>
              <a:off x="7124318" y="0"/>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96C2D080-3D04-AEED-366E-1F868A68B275}"/>
                </a:ext>
              </a:extLst>
            </p:cNvPr>
            <p:cNvSpPr/>
            <p:nvPr userDrawn="1"/>
          </p:nvSpPr>
          <p:spPr>
            <a:xfrm>
              <a:off x="7124319" y="-1"/>
              <a:ext cx="3741928" cy="751372"/>
            </a:xfrm>
            <a:custGeom>
              <a:avLst/>
              <a:gdLst>
                <a:gd name="connsiteX0" fmla="*/ 3864864 w 5190617"/>
                <a:gd name="connsiteY0" fmla="*/ 0 h 1687404"/>
                <a:gd name="connsiteX1" fmla="*/ 122936 w 5190617"/>
                <a:gd name="connsiteY1" fmla="*/ 0 h 1687404"/>
                <a:gd name="connsiteX2" fmla="*/ 0 w 5190617"/>
                <a:gd name="connsiteY2" fmla="*/ 0 h 1687404"/>
                <a:gd name="connsiteX3" fmla="*/ 126048 w 5190617"/>
                <a:gd name="connsiteY3" fmla="*/ 191770 h 1687404"/>
                <a:gd name="connsiteX4" fmla="*/ 1421067 w 5190617"/>
                <a:gd name="connsiteY4" fmla="*/ 1280668 h 1687404"/>
                <a:gd name="connsiteX5" fmla="*/ 3073718 w 5190617"/>
                <a:gd name="connsiteY5" fmla="*/ 1680655 h 1687404"/>
                <a:gd name="connsiteX6" fmla="*/ 5190618 w 5190617"/>
                <a:gd name="connsiteY6" fmla="*/ 1394206 h 1687404"/>
                <a:gd name="connsiteX7" fmla="*/ 5190618 w 5190617"/>
                <a:gd name="connsiteY7" fmla="*/ 0 h 1687404"/>
                <a:gd name="connsiteX8" fmla="*/ 3864864 w 5190617"/>
                <a:gd name="connsiteY8" fmla="*/ 0 h 1687404"/>
                <a:gd name="connsiteX0" fmla="*/ 5190618 w 5282058"/>
                <a:gd name="connsiteY0" fmla="*/ 0 h 1687404"/>
                <a:gd name="connsiteX1" fmla="*/ 3864864 w 5282058"/>
                <a:gd name="connsiteY1" fmla="*/ 0 h 1687404"/>
                <a:gd name="connsiteX2" fmla="*/ 122936 w 5282058"/>
                <a:gd name="connsiteY2" fmla="*/ 0 h 1687404"/>
                <a:gd name="connsiteX3" fmla="*/ 0 w 5282058"/>
                <a:gd name="connsiteY3" fmla="*/ 0 h 1687404"/>
                <a:gd name="connsiteX4" fmla="*/ 126048 w 5282058"/>
                <a:gd name="connsiteY4" fmla="*/ 191770 h 1687404"/>
                <a:gd name="connsiteX5" fmla="*/ 1421067 w 5282058"/>
                <a:gd name="connsiteY5" fmla="*/ 1280668 h 1687404"/>
                <a:gd name="connsiteX6" fmla="*/ 3073718 w 5282058"/>
                <a:gd name="connsiteY6" fmla="*/ 1680655 h 1687404"/>
                <a:gd name="connsiteX7" fmla="*/ 5190618 w 5282058"/>
                <a:gd name="connsiteY7" fmla="*/ 1394206 h 1687404"/>
                <a:gd name="connsiteX8" fmla="*/ 5282058 w 5282058"/>
                <a:gd name="connsiteY8" fmla="*/ 91440 h 1687404"/>
                <a:gd name="connsiteX0" fmla="*/ 5190618 w 5190618"/>
                <a:gd name="connsiteY0" fmla="*/ 0 h 1687404"/>
                <a:gd name="connsiteX1" fmla="*/ 3864864 w 5190618"/>
                <a:gd name="connsiteY1" fmla="*/ 0 h 1687404"/>
                <a:gd name="connsiteX2" fmla="*/ 122936 w 5190618"/>
                <a:gd name="connsiteY2" fmla="*/ 0 h 1687404"/>
                <a:gd name="connsiteX3" fmla="*/ 0 w 5190618"/>
                <a:gd name="connsiteY3" fmla="*/ 0 h 1687404"/>
                <a:gd name="connsiteX4" fmla="*/ 126048 w 5190618"/>
                <a:gd name="connsiteY4" fmla="*/ 191770 h 1687404"/>
                <a:gd name="connsiteX5" fmla="*/ 1421067 w 5190618"/>
                <a:gd name="connsiteY5" fmla="*/ 1280668 h 1687404"/>
                <a:gd name="connsiteX6" fmla="*/ 3073718 w 5190618"/>
                <a:gd name="connsiteY6" fmla="*/ 1680655 h 1687404"/>
                <a:gd name="connsiteX7" fmla="*/ 5190618 w 5190618"/>
                <a:gd name="connsiteY7" fmla="*/ 1394206 h 1687404"/>
                <a:gd name="connsiteX0" fmla="*/ 3864864 w 5190618"/>
                <a:gd name="connsiteY0" fmla="*/ 0 h 1687404"/>
                <a:gd name="connsiteX1" fmla="*/ 122936 w 5190618"/>
                <a:gd name="connsiteY1" fmla="*/ 0 h 1687404"/>
                <a:gd name="connsiteX2" fmla="*/ 0 w 5190618"/>
                <a:gd name="connsiteY2" fmla="*/ 0 h 1687404"/>
                <a:gd name="connsiteX3" fmla="*/ 126048 w 5190618"/>
                <a:gd name="connsiteY3" fmla="*/ 191770 h 1687404"/>
                <a:gd name="connsiteX4" fmla="*/ 1421067 w 5190618"/>
                <a:gd name="connsiteY4" fmla="*/ 1280668 h 1687404"/>
                <a:gd name="connsiteX5" fmla="*/ 3073718 w 5190618"/>
                <a:gd name="connsiteY5" fmla="*/ 1680655 h 1687404"/>
                <a:gd name="connsiteX6" fmla="*/ 5190618 w 5190618"/>
                <a:gd name="connsiteY6" fmla="*/ 1394206 h 1687404"/>
                <a:gd name="connsiteX0" fmla="*/ 3741928 w 5067682"/>
                <a:gd name="connsiteY0" fmla="*/ 0 h 1687404"/>
                <a:gd name="connsiteX1" fmla="*/ 0 w 5067682"/>
                <a:gd name="connsiteY1" fmla="*/ 0 h 1687404"/>
                <a:gd name="connsiteX2" fmla="*/ 3112 w 5067682"/>
                <a:gd name="connsiteY2" fmla="*/ 191770 h 1687404"/>
                <a:gd name="connsiteX3" fmla="*/ 1298131 w 5067682"/>
                <a:gd name="connsiteY3" fmla="*/ 1280668 h 1687404"/>
                <a:gd name="connsiteX4" fmla="*/ 2950782 w 5067682"/>
                <a:gd name="connsiteY4" fmla="*/ 1680655 h 1687404"/>
                <a:gd name="connsiteX5" fmla="*/ 5067682 w 5067682"/>
                <a:gd name="connsiteY5" fmla="*/ 1394206 h 1687404"/>
                <a:gd name="connsiteX0" fmla="*/ 3824111 w 5149865"/>
                <a:gd name="connsiteY0" fmla="*/ 0 h 1687404"/>
                <a:gd name="connsiteX1" fmla="*/ 82183 w 5149865"/>
                <a:gd name="connsiteY1" fmla="*/ 0 h 1687404"/>
                <a:gd name="connsiteX2" fmla="*/ 1380314 w 5149865"/>
                <a:gd name="connsiteY2" fmla="*/ 1280668 h 1687404"/>
                <a:gd name="connsiteX3" fmla="*/ 3032965 w 5149865"/>
                <a:gd name="connsiteY3" fmla="*/ 1680655 h 1687404"/>
                <a:gd name="connsiteX4" fmla="*/ 5149865 w 5149865"/>
                <a:gd name="connsiteY4" fmla="*/ 1394206 h 1687404"/>
                <a:gd name="connsiteX0" fmla="*/ 3824111 w 3824111"/>
                <a:gd name="connsiteY0" fmla="*/ 0 h 1680655"/>
                <a:gd name="connsiteX1" fmla="*/ 82183 w 3824111"/>
                <a:gd name="connsiteY1" fmla="*/ 0 h 1680655"/>
                <a:gd name="connsiteX2" fmla="*/ 1380314 w 3824111"/>
                <a:gd name="connsiteY2" fmla="*/ 1280668 h 1680655"/>
                <a:gd name="connsiteX3" fmla="*/ 3032965 w 3824111"/>
                <a:gd name="connsiteY3" fmla="*/ 1680655 h 1680655"/>
                <a:gd name="connsiteX0" fmla="*/ 3824111 w 3824111"/>
                <a:gd name="connsiteY0" fmla="*/ 0 h 1280668"/>
                <a:gd name="connsiteX1" fmla="*/ 82183 w 3824111"/>
                <a:gd name="connsiteY1" fmla="*/ 0 h 1280668"/>
                <a:gd name="connsiteX2" fmla="*/ 1380314 w 3824111"/>
                <a:gd name="connsiteY2" fmla="*/ 1280668 h 1280668"/>
                <a:gd name="connsiteX0" fmla="*/ 3741928 w 3741928"/>
                <a:gd name="connsiteY0" fmla="*/ 0 h 751372"/>
                <a:gd name="connsiteX1" fmla="*/ 0 w 3741928"/>
                <a:gd name="connsiteY1" fmla="*/ 0 h 751372"/>
              </a:gdLst>
              <a:ahLst/>
              <a:cxnLst>
                <a:cxn ang="0">
                  <a:pos x="connsiteX0" y="connsiteY0"/>
                </a:cxn>
                <a:cxn ang="0">
                  <a:pos x="connsiteX1" y="connsiteY1"/>
                </a:cxn>
              </a:cxnLst>
              <a:rect l="l" t="t" r="r" b="b"/>
              <a:pathLst>
                <a:path w="3741928" h="751372">
                  <a:moveTo>
                    <a:pt x="3741928" y="0"/>
                  </a:moveTo>
                  <a:cubicBezTo>
                    <a:pt x="2312480" y="1120204"/>
                    <a:pt x="809752" y="876046"/>
                    <a:pt x="0" y="0"/>
                  </a:cubicBezTo>
                </a:path>
              </a:pathLst>
            </a:custGeom>
            <a:noFill/>
            <a:ln w="6350" cap="flat">
              <a:solidFill>
                <a:srgbClr val="95C11F"/>
              </a:solid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2A885B4E-4AF1-B2C5-3038-E0CAE4093140}"/>
                </a:ext>
              </a:extLst>
            </p:cNvPr>
            <p:cNvSpPr/>
            <p:nvPr/>
          </p:nvSpPr>
          <p:spPr>
            <a:xfrm>
              <a:off x="6496240" y="0"/>
              <a:ext cx="5695887" cy="2676563"/>
            </a:xfrm>
            <a:custGeom>
              <a:avLst/>
              <a:gdLst>
                <a:gd name="connsiteX0" fmla="*/ 3578860 w 5695886"/>
                <a:gd name="connsiteY0" fmla="*/ 1680655 h 2676563"/>
                <a:gd name="connsiteX1" fmla="*/ 1926209 w 5695886"/>
                <a:gd name="connsiteY1" fmla="*/ 1280668 h 2676563"/>
                <a:gd name="connsiteX2" fmla="*/ 631190 w 5695886"/>
                <a:gd name="connsiteY2" fmla="*/ 191770 h 2676563"/>
                <a:gd name="connsiteX3" fmla="*/ 505142 w 5695886"/>
                <a:gd name="connsiteY3" fmla="*/ 0 h 2676563"/>
                <a:gd name="connsiteX4" fmla="*/ 0 w 5695886"/>
                <a:gd name="connsiteY4" fmla="*/ 0 h 2676563"/>
                <a:gd name="connsiteX5" fmla="*/ 1835214 w 5695886"/>
                <a:gd name="connsiteY5" fmla="*/ 2257552 h 2676563"/>
                <a:gd name="connsiteX6" fmla="*/ 3752152 w 5695886"/>
                <a:gd name="connsiteY6" fmla="*/ 2675128 h 2676563"/>
                <a:gd name="connsiteX7" fmla="*/ 3916172 w 5695886"/>
                <a:gd name="connsiteY7" fmla="*/ 2670048 h 2676563"/>
                <a:gd name="connsiteX8" fmla="*/ 4884229 w 5695886"/>
                <a:gd name="connsiteY8" fmla="*/ 2495360 h 2676563"/>
                <a:gd name="connsiteX9" fmla="*/ 5695887 w 5695886"/>
                <a:gd name="connsiteY9" fmla="*/ 2142808 h 2676563"/>
                <a:gd name="connsiteX10" fmla="*/ 5695887 w 5695886"/>
                <a:gd name="connsiteY10" fmla="*/ 1394206 h 2676563"/>
                <a:gd name="connsiteX11" fmla="*/ 3578987 w 5695886"/>
                <a:gd name="connsiteY11" fmla="*/ 1680655 h 2676563"/>
                <a:gd name="connsiteX0" fmla="*/ 5695887 w 5787327"/>
                <a:gd name="connsiteY0" fmla="*/ 1394206 h 2676563"/>
                <a:gd name="connsiteX1" fmla="*/ 3578987 w 5787327"/>
                <a:gd name="connsiteY1" fmla="*/ 1680655 h 2676563"/>
                <a:gd name="connsiteX2" fmla="*/ 3578860 w 5787327"/>
                <a:gd name="connsiteY2" fmla="*/ 1680655 h 2676563"/>
                <a:gd name="connsiteX3" fmla="*/ 1926209 w 5787327"/>
                <a:gd name="connsiteY3" fmla="*/ 1280668 h 2676563"/>
                <a:gd name="connsiteX4" fmla="*/ 631190 w 5787327"/>
                <a:gd name="connsiteY4" fmla="*/ 191770 h 2676563"/>
                <a:gd name="connsiteX5" fmla="*/ 505142 w 5787327"/>
                <a:gd name="connsiteY5" fmla="*/ 0 h 2676563"/>
                <a:gd name="connsiteX6" fmla="*/ 0 w 5787327"/>
                <a:gd name="connsiteY6" fmla="*/ 0 h 2676563"/>
                <a:gd name="connsiteX7" fmla="*/ 1835214 w 5787327"/>
                <a:gd name="connsiteY7" fmla="*/ 2257552 h 2676563"/>
                <a:gd name="connsiteX8" fmla="*/ 3752152 w 5787327"/>
                <a:gd name="connsiteY8" fmla="*/ 2675128 h 2676563"/>
                <a:gd name="connsiteX9" fmla="*/ 3916172 w 5787327"/>
                <a:gd name="connsiteY9" fmla="*/ 2670048 h 2676563"/>
                <a:gd name="connsiteX10" fmla="*/ 4884229 w 5787327"/>
                <a:gd name="connsiteY10" fmla="*/ 2495360 h 2676563"/>
                <a:gd name="connsiteX11" fmla="*/ 5695887 w 5787327"/>
                <a:gd name="connsiteY11" fmla="*/ 2142808 h 2676563"/>
                <a:gd name="connsiteX12" fmla="*/ 5787327 w 5787327"/>
                <a:gd name="connsiteY12" fmla="*/ 1485646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410109 h 2692466"/>
                <a:gd name="connsiteX1" fmla="*/ 3578987 w 5695887"/>
                <a:gd name="connsiteY1" fmla="*/ 1696558 h 2692466"/>
                <a:gd name="connsiteX2" fmla="*/ 3578860 w 5695887"/>
                <a:gd name="connsiteY2" fmla="*/ 1696558 h 2692466"/>
                <a:gd name="connsiteX3" fmla="*/ 1926209 w 5695887"/>
                <a:gd name="connsiteY3" fmla="*/ 1296571 h 2692466"/>
                <a:gd name="connsiteX4" fmla="*/ 631190 w 5695887"/>
                <a:gd name="connsiteY4" fmla="*/ 207673 h 2692466"/>
                <a:gd name="connsiteX5" fmla="*/ 505142 w 5695887"/>
                <a:gd name="connsiteY5" fmla="*/ 15903 h 2692466"/>
                <a:gd name="connsiteX6" fmla="*/ 278271 w 5695887"/>
                <a:gd name="connsiteY6" fmla="*/ 0 h 2692466"/>
                <a:gd name="connsiteX7" fmla="*/ 0 w 5695887"/>
                <a:gd name="connsiteY7" fmla="*/ 15903 h 2692466"/>
                <a:gd name="connsiteX8" fmla="*/ 1835214 w 5695887"/>
                <a:gd name="connsiteY8" fmla="*/ 2273455 h 2692466"/>
                <a:gd name="connsiteX9" fmla="*/ 3752152 w 5695887"/>
                <a:gd name="connsiteY9" fmla="*/ 2691031 h 2692466"/>
                <a:gd name="connsiteX10" fmla="*/ 3916172 w 5695887"/>
                <a:gd name="connsiteY10" fmla="*/ 2685951 h 2692466"/>
                <a:gd name="connsiteX11" fmla="*/ 4884229 w 5695887"/>
                <a:gd name="connsiteY11" fmla="*/ 2511263 h 2692466"/>
                <a:gd name="connsiteX12" fmla="*/ 5695887 w 5695887"/>
                <a:gd name="connsiteY12" fmla="*/ 2158711 h 2692466"/>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12" fmla="*/ 5695887 w 5695887"/>
                <a:gd name="connsiteY12" fmla="*/ 1394206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 name="connsiteX12" fmla="*/ 91440 w 5695887"/>
                <a:gd name="connsiteY12" fmla="*/ 91440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5887" h="2676563">
                  <a:moveTo>
                    <a:pt x="0" y="0"/>
                  </a:moveTo>
                  <a:cubicBezTo>
                    <a:pt x="284988" y="989521"/>
                    <a:pt x="982345" y="1807464"/>
                    <a:pt x="1835214" y="2257552"/>
                  </a:cubicBezTo>
                  <a:cubicBezTo>
                    <a:pt x="2384234" y="2547303"/>
                    <a:pt x="3060192" y="2692781"/>
                    <a:pt x="3752152" y="2675128"/>
                  </a:cubicBezTo>
                  <a:cubicBezTo>
                    <a:pt x="3806634" y="2674430"/>
                    <a:pt x="3861308" y="2672906"/>
                    <a:pt x="3916172" y="2670048"/>
                  </a:cubicBezTo>
                  <a:cubicBezTo>
                    <a:pt x="4241102" y="2649474"/>
                    <a:pt x="4567365" y="2592515"/>
                    <a:pt x="4884229" y="2495360"/>
                  </a:cubicBezTo>
                  <a:cubicBezTo>
                    <a:pt x="5164963" y="2409317"/>
                    <a:pt x="5438203" y="2292668"/>
                    <a:pt x="5695887" y="2142808"/>
                  </a:cubicBezTo>
                  <a:lnTo>
                    <a:pt x="5695887" y="1394206"/>
                  </a:lnTo>
                  <a:cubicBezTo>
                    <a:pt x="4981956" y="1616774"/>
                    <a:pt x="4259643" y="1715198"/>
                    <a:pt x="3578987" y="1680655"/>
                  </a:cubicBezTo>
                  <a:lnTo>
                    <a:pt x="3578860" y="1680655"/>
                  </a:lnTo>
                  <a:cubicBezTo>
                    <a:pt x="2985071" y="1650492"/>
                    <a:pt x="2423096" y="1519174"/>
                    <a:pt x="1926209" y="1280668"/>
                  </a:cubicBezTo>
                  <a:cubicBezTo>
                    <a:pt x="1412748" y="1034225"/>
                    <a:pt x="968756" y="673481"/>
                    <a:pt x="631190" y="191770"/>
                  </a:cubicBezTo>
                  <a:cubicBezTo>
                    <a:pt x="587692" y="129731"/>
                    <a:pt x="545592" y="65850"/>
                    <a:pt x="505142" y="0"/>
                  </a:cubicBezTo>
                </a:path>
              </a:pathLst>
            </a:custGeom>
            <a:noFill/>
            <a:ln w="6350" cap="flat">
              <a:solidFill>
                <a:srgbClr val="95C11F"/>
              </a:solid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BD3044EE-BEE3-6111-79AE-CEA0C45C1C40}"/>
                </a:ext>
              </a:extLst>
            </p:cNvPr>
            <p:cNvSpPr/>
            <p:nvPr/>
          </p:nvSpPr>
          <p:spPr>
            <a:xfrm>
              <a:off x="678180" y="5619814"/>
              <a:ext cx="2972372" cy="123825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 name="connsiteX0" fmla="*/ 5615623 w 5707063"/>
                <a:gd name="connsiteY0" fmla="*/ 1359800 h 1451240"/>
                <a:gd name="connsiteX1" fmla="*/ 2511044 w 5707063"/>
                <a:gd name="connsiteY1" fmla="*/ 83450 h 1451240"/>
                <a:gd name="connsiteX2" fmla="*/ 2511044 w 5707063"/>
                <a:gd name="connsiteY2" fmla="*/ 83386 h 1451240"/>
                <a:gd name="connsiteX3" fmla="*/ 1591755 w 5707063"/>
                <a:gd name="connsiteY3" fmla="*/ 646 h 1451240"/>
                <a:gd name="connsiteX4" fmla="*/ 914781 w 5707063"/>
                <a:gd name="connsiteY4" fmla="*/ 16521 h 1451240"/>
                <a:gd name="connsiteX5" fmla="*/ 248285 w 5707063"/>
                <a:gd name="connsiteY5" fmla="*/ 89038 h 1451240"/>
                <a:gd name="connsiteX6" fmla="*/ 205422 w 5707063"/>
                <a:gd name="connsiteY6" fmla="*/ 96150 h 1451240"/>
                <a:gd name="connsiteX7" fmla="*/ 121475 w 5707063"/>
                <a:gd name="connsiteY7" fmla="*/ 111136 h 1451240"/>
                <a:gd name="connsiteX8" fmla="*/ 0 w 5707063"/>
                <a:gd name="connsiteY8" fmla="*/ 135329 h 1451240"/>
                <a:gd name="connsiteX9" fmla="*/ 293243 w 5707063"/>
                <a:gd name="connsiteY9" fmla="*/ 121550 h 1451240"/>
                <a:gd name="connsiteX10" fmla="*/ 2972372 w 5707063"/>
                <a:gd name="connsiteY10" fmla="*/ 1359800 h 1451240"/>
                <a:gd name="connsiteX11" fmla="*/ 5707063 w 5707063"/>
                <a:gd name="connsiteY11" fmla="*/ 1451240 h 1451240"/>
                <a:gd name="connsiteX0" fmla="*/ 5615623 w 5615623"/>
                <a:gd name="connsiteY0" fmla="*/ 1359800 h 1359800"/>
                <a:gd name="connsiteX1" fmla="*/ 2511044 w 5615623"/>
                <a:gd name="connsiteY1" fmla="*/ 83450 h 1359800"/>
                <a:gd name="connsiteX2" fmla="*/ 2511044 w 5615623"/>
                <a:gd name="connsiteY2" fmla="*/ 83386 h 1359800"/>
                <a:gd name="connsiteX3" fmla="*/ 1591755 w 5615623"/>
                <a:gd name="connsiteY3" fmla="*/ 646 h 1359800"/>
                <a:gd name="connsiteX4" fmla="*/ 914781 w 5615623"/>
                <a:gd name="connsiteY4" fmla="*/ 16521 h 1359800"/>
                <a:gd name="connsiteX5" fmla="*/ 248285 w 5615623"/>
                <a:gd name="connsiteY5" fmla="*/ 89038 h 1359800"/>
                <a:gd name="connsiteX6" fmla="*/ 205422 w 5615623"/>
                <a:gd name="connsiteY6" fmla="*/ 96150 h 1359800"/>
                <a:gd name="connsiteX7" fmla="*/ 121475 w 5615623"/>
                <a:gd name="connsiteY7" fmla="*/ 111136 h 1359800"/>
                <a:gd name="connsiteX8" fmla="*/ 0 w 5615623"/>
                <a:gd name="connsiteY8" fmla="*/ 135329 h 1359800"/>
                <a:gd name="connsiteX9" fmla="*/ 293243 w 5615623"/>
                <a:gd name="connsiteY9" fmla="*/ 121550 h 1359800"/>
                <a:gd name="connsiteX10" fmla="*/ 2972372 w 5615623"/>
                <a:gd name="connsiteY10" fmla="*/ 1359800 h 1359800"/>
                <a:gd name="connsiteX0" fmla="*/ 2511044 w 2972372"/>
                <a:gd name="connsiteY0" fmla="*/ 83450 h 1359800"/>
                <a:gd name="connsiteX1" fmla="*/ 2511044 w 2972372"/>
                <a:gd name="connsiteY1" fmla="*/ 83386 h 1359800"/>
                <a:gd name="connsiteX2" fmla="*/ 1591755 w 2972372"/>
                <a:gd name="connsiteY2" fmla="*/ 646 h 1359800"/>
                <a:gd name="connsiteX3" fmla="*/ 914781 w 2972372"/>
                <a:gd name="connsiteY3" fmla="*/ 16521 h 1359800"/>
                <a:gd name="connsiteX4" fmla="*/ 248285 w 2972372"/>
                <a:gd name="connsiteY4" fmla="*/ 89038 h 1359800"/>
                <a:gd name="connsiteX5" fmla="*/ 205422 w 2972372"/>
                <a:gd name="connsiteY5" fmla="*/ 96150 h 1359800"/>
                <a:gd name="connsiteX6" fmla="*/ 121475 w 2972372"/>
                <a:gd name="connsiteY6" fmla="*/ 111136 h 1359800"/>
                <a:gd name="connsiteX7" fmla="*/ 0 w 2972372"/>
                <a:gd name="connsiteY7" fmla="*/ 135329 h 1359800"/>
                <a:gd name="connsiteX8" fmla="*/ 293243 w 2972372"/>
                <a:gd name="connsiteY8" fmla="*/ 121550 h 1359800"/>
                <a:gd name="connsiteX9" fmla="*/ 2972372 w 2972372"/>
                <a:gd name="connsiteY9" fmla="*/ 1359800 h 1359800"/>
                <a:gd name="connsiteX0" fmla="*/ 2511044 w 2972372"/>
                <a:gd name="connsiteY0" fmla="*/ 83450 h 1359800"/>
                <a:gd name="connsiteX1" fmla="*/ 1591755 w 2972372"/>
                <a:gd name="connsiteY1" fmla="*/ 646 h 1359800"/>
                <a:gd name="connsiteX2" fmla="*/ 914781 w 2972372"/>
                <a:gd name="connsiteY2" fmla="*/ 16521 h 1359800"/>
                <a:gd name="connsiteX3" fmla="*/ 248285 w 2972372"/>
                <a:gd name="connsiteY3" fmla="*/ 89038 h 1359800"/>
                <a:gd name="connsiteX4" fmla="*/ 205422 w 2972372"/>
                <a:gd name="connsiteY4" fmla="*/ 96150 h 1359800"/>
                <a:gd name="connsiteX5" fmla="*/ 121475 w 2972372"/>
                <a:gd name="connsiteY5" fmla="*/ 111136 h 1359800"/>
                <a:gd name="connsiteX6" fmla="*/ 0 w 2972372"/>
                <a:gd name="connsiteY6" fmla="*/ 135329 h 1359800"/>
                <a:gd name="connsiteX7" fmla="*/ 293243 w 2972372"/>
                <a:gd name="connsiteY7" fmla="*/ 121550 h 1359800"/>
                <a:gd name="connsiteX8" fmla="*/ 2972372 w 2972372"/>
                <a:gd name="connsiteY8" fmla="*/ 1359800 h 1359800"/>
                <a:gd name="connsiteX0" fmla="*/ 1591755 w 2972372"/>
                <a:gd name="connsiteY0" fmla="*/ 646 h 1359800"/>
                <a:gd name="connsiteX1" fmla="*/ 914781 w 2972372"/>
                <a:gd name="connsiteY1" fmla="*/ 16521 h 1359800"/>
                <a:gd name="connsiteX2" fmla="*/ 248285 w 2972372"/>
                <a:gd name="connsiteY2" fmla="*/ 89038 h 1359800"/>
                <a:gd name="connsiteX3" fmla="*/ 205422 w 2972372"/>
                <a:gd name="connsiteY3" fmla="*/ 96150 h 1359800"/>
                <a:gd name="connsiteX4" fmla="*/ 121475 w 2972372"/>
                <a:gd name="connsiteY4" fmla="*/ 111136 h 1359800"/>
                <a:gd name="connsiteX5" fmla="*/ 0 w 2972372"/>
                <a:gd name="connsiteY5" fmla="*/ 135329 h 1359800"/>
                <a:gd name="connsiteX6" fmla="*/ 293243 w 2972372"/>
                <a:gd name="connsiteY6" fmla="*/ 121550 h 1359800"/>
                <a:gd name="connsiteX7" fmla="*/ 2972372 w 2972372"/>
                <a:gd name="connsiteY7" fmla="*/ 1359800 h 1359800"/>
                <a:gd name="connsiteX0" fmla="*/ 914781 w 2972372"/>
                <a:gd name="connsiteY0" fmla="*/ 0 h 1343279"/>
                <a:gd name="connsiteX1" fmla="*/ 248285 w 2972372"/>
                <a:gd name="connsiteY1" fmla="*/ 72517 h 1343279"/>
                <a:gd name="connsiteX2" fmla="*/ 205422 w 2972372"/>
                <a:gd name="connsiteY2" fmla="*/ 79629 h 1343279"/>
                <a:gd name="connsiteX3" fmla="*/ 121475 w 2972372"/>
                <a:gd name="connsiteY3" fmla="*/ 94615 h 1343279"/>
                <a:gd name="connsiteX4" fmla="*/ 0 w 2972372"/>
                <a:gd name="connsiteY4" fmla="*/ 118808 h 1343279"/>
                <a:gd name="connsiteX5" fmla="*/ 293243 w 2972372"/>
                <a:gd name="connsiteY5" fmla="*/ 105029 h 1343279"/>
                <a:gd name="connsiteX6" fmla="*/ 2972372 w 2972372"/>
                <a:gd name="connsiteY6" fmla="*/ 1343279 h 1343279"/>
                <a:gd name="connsiteX0" fmla="*/ 248285 w 2972372"/>
                <a:gd name="connsiteY0" fmla="*/ 0 h 1270762"/>
                <a:gd name="connsiteX1" fmla="*/ 205422 w 2972372"/>
                <a:gd name="connsiteY1" fmla="*/ 7112 h 1270762"/>
                <a:gd name="connsiteX2" fmla="*/ 121475 w 2972372"/>
                <a:gd name="connsiteY2" fmla="*/ 22098 h 1270762"/>
                <a:gd name="connsiteX3" fmla="*/ 0 w 2972372"/>
                <a:gd name="connsiteY3" fmla="*/ 46291 h 1270762"/>
                <a:gd name="connsiteX4" fmla="*/ 293243 w 2972372"/>
                <a:gd name="connsiteY4" fmla="*/ 32512 h 1270762"/>
                <a:gd name="connsiteX5" fmla="*/ 2972372 w 2972372"/>
                <a:gd name="connsiteY5" fmla="*/ 1270762 h 1270762"/>
                <a:gd name="connsiteX0" fmla="*/ 205422 w 2972372"/>
                <a:gd name="connsiteY0" fmla="*/ 0 h 1263650"/>
                <a:gd name="connsiteX1" fmla="*/ 121475 w 2972372"/>
                <a:gd name="connsiteY1" fmla="*/ 14986 h 1263650"/>
                <a:gd name="connsiteX2" fmla="*/ 0 w 2972372"/>
                <a:gd name="connsiteY2" fmla="*/ 39179 h 1263650"/>
                <a:gd name="connsiteX3" fmla="*/ 293243 w 2972372"/>
                <a:gd name="connsiteY3" fmla="*/ 25400 h 1263650"/>
                <a:gd name="connsiteX4" fmla="*/ 2972372 w 2972372"/>
                <a:gd name="connsiteY4" fmla="*/ 1263650 h 1263650"/>
                <a:gd name="connsiteX0" fmla="*/ 121475 w 2972372"/>
                <a:gd name="connsiteY0" fmla="*/ 0 h 1248664"/>
                <a:gd name="connsiteX1" fmla="*/ 0 w 2972372"/>
                <a:gd name="connsiteY1" fmla="*/ 24193 h 1248664"/>
                <a:gd name="connsiteX2" fmla="*/ 293243 w 2972372"/>
                <a:gd name="connsiteY2" fmla="*/ 10414 h 1248664"/>
                <a:gd name="connsiteX3" fmla="*/ 2972372 w 2972372"/>
                <a:gd name="connsiteY3" fmla="*/ 1248664 h 1248664"/>
                <a:gd name="connsiteX0" fmla="*/ 0 w 2972372"/>
                <a:gd name="connsiteY0" fmla="*/ 13779 h 1238250"/>
                <a:gd name="connsiteX1" fmla="*/ 293243 w 2972372"/>
                <a:gd name="connsiteY1" fmla="*/ 0 h 1238250"/>
                <a:gd name="connsiteX2" fmla="*/ 2972372 w 2972372"/>
                <a:gd name="connsiteY2" fmla="*/ 1238250 h 1238250"/>
              </a:gdLst>
              <a:ahLst/>
              <a:cxnLst>
                <a:cxn ang="0">
                  <a:pos x="connsiteX0" y="connsiteY0"/>
                </a:cxn>
                <a:cxn ang="0">
                  <a:pos x="connsiteX1" y="connsiteY1"/>
                </a:cxn>
                <a:cxn ang="0">
                  <a:pos x="connsiteX2" y="connsiteY2"/>
                </a:cxn>
              </a:cxnLst>
              <a:rect l="l" t="t" r="r" b="b"/>
              <a:pathLst>
                <a:path w="2972372" h="1238250">
                  <a:moveTo>
                    <a:pt x="0" y="13779"/>
                  </a:moveTo>
                  <a:cubicBezTo>
                    <a:pt x="95250" y="5144"/>
                    <a:pt x="192786" y="0"/>
                    <a:pt x="293243" y="0"/>
                  </a:cubicBezTo>
                  <a:cubicBezTo>
                    <a:pt x="1421257" y="0"/>
                    <a:pt x="2122170" y="652716"/>
                    <a:pt x="2972372" y="1238250"/>
                  </a:cubicBezTo>
                </a:path>
              </a:pathLst>
            </a:custGeom>
            <a:noFill/>
            <a:ln w="6350" cap="flat">
              <a:solidFill>
                <a:srgbClr val="95C11F"/>
              </a:solid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BE3A8053-1EE1-4BE1-8FAC-85504266A94A}"/>
                </a:ext>
              </a:extLst>
            </p:cNvPr>
            <p:cNvSpPr/>
            <p:nvPr/>
          </p:nvSpPr>
          <p:spPr>
            <a:xfrm>
              <a:off x="0" y="4892611"/>
              <a:ext cx="6307455"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 name="connsiteX17" fmla="*/ 91440 w 6307455"/>
                <a:gd name="connsiteY17" fmla="*/ 1036765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5" h="1965325">
                  <a:moveTo>
                    <a:pt x="0" y="945325"/>
                  </a:moveTo>
                  <a:cubicBezTo>
                    <a:pt x="192151" y="866330"/>
                    <a:pt x="416052" y="796417"/>
                    <a:pt x="678180" y="740918"/>
                  </a:cubicBezTo>
                  <a:cubicBezTo>
                    <a:pt x="717804" y="732536"/>
                    <a:pt x="758254" y="724472"/>
                    <a:pt x="799656" y="716725"/>
                  </a:cubicBezTo>
                  <a:lnTo>
                    <a:pt x="883602" y="701739"/>
                  </a:lnTo>
                  <a:lnTo>
                    <a:pt x="926465" y="694627"/>
                  </a:ln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lnTo>
                    <a:pt x="5986209" y="1713103"/>
                  </a:lnTo>
                  <a:lnTo>
                    <a:pt x="5986209" y="1713167"/>
                  </a:lnTo>
                  <a:cubicBezTo>
                    <a:pt x="4949444" y="898144"/>
                    <a:pt x="3850386" y="39878"/>
                    <a:pt x="2349310" y="0"/>
                  </a:cubicBezTo>
                  <a:lnTo>
                    <a:pt x="2348675" y="0"/>
                  </a:lnTo>
                  <a:lnTo>
                    <a:pt x="2348611" y="0"/>
                  </a:lnTo>
                  <a:cubicBezTo>
                    <a:pt x="1555623" y="0"/>
                    <a:pt x="816610" y="191262"/>
                    <a:pt x="204343" y="540512"/>
                  </a:cubicBezTo>
                  <a:cubicBezTo>
                    <a:pt x="134684" y="582930"/>
                    <a:pt x="66612" y="627507"/>
                    <a:pt x="0" y="674307"/>
                  </a:cubicBezTo>
                </a:path>
              </a:pathLst>
            </a:custGeom>
            <a:noFill/>
            <a:ln w="6350" cap="flat">
              <a:solidFill>
                <a:srgbClr val="95C11F"/>
              </a:solidFill>
              <a:prstDash val="solid"/>
              <a:miter/>
            </a:ln>
          </p:spPr>
          <p:txBody>
            <a:bodyPr rtlCol="0" anchor="ctr"/>
            <a:lstStyle/>
            <a:p>
              <a:endParaRPr lang="pt-BR"/>
            </a:p>
          </p:txBody>
        </p:sp>
      </p:grpSp>
      <p:pic>
        <p:nvPicPr>
          <p:cNvPr id="13" name="Gráfico 12">
            <a:extLst>
              <a:ext uri="{FF2B5EF4-FFF2-40B4-BE49-F238E27FC236}">
                <a16:creationId xmlns:a16="http://schemas.microsoft.com/office/drawing/2014/main" id="{889CD650-03E4-3D15-F729-6C1703CFF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455" y="444389"/>
            <a:ext cx="2169161" cy="1778000"/>
          </a:xfrm>
          <a:prstGeom prst="rect">
            <a:avLst/>
          </a:prstGeom>
        </p:spPr>
      </p:pic>
    </p:spTree>
    <p:extLst>
      <p:ext uri="{BB962C8B-B14F-4D97-AF65-F5344CB8AC3E}">
        <p14:creationId xmlns:p14="http://schemas.microsoft.com/office/powerpoint/2010/main" val="42241124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Azul Claro - Linhas">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E6B7A7E-DACE-BE3E-606C-121910FDA002}"/>
              </a:ext>
            </a:extLst>
          </p:cNvPr>
          <p:cNvSpPr/>
          <p:nvPr userDrawn="1"/>
        </p:nvSpPr>
        <p:spPr>
          <a:xfrm>
            <a:off x="0" y="0"/>
            <a:ext cx="12192000"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DAE309FD-2B62-D4A3-1DC0-8D47395F35D2}"/>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5" name="Espaço Reservado para Data 3">
            <a:extLst>
              <a:ext uri="{FF2B5EF4-FFF2-40B4-BE49-F238E27FC236}">
                <a16:creationId xmlns:a16="http://schemas.microsoft.com/office/drawing/2014/main" id="{28F2A484-E621-6E1B-F84B-5611A29BC14F}"/>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6" name="Espaço Reservado para Rodapé 4">
            <a:extLst>
              <a:ext uri="{FF2B5EF4-FFF2-40B4-BE49-F238E27FC236}">
                <a16:creationId xmlns:a16="http://schemas.microsoft.com/office/drawing/2014/main" id="{59A57174-461A-42A8-92A5-FE158891D469}"/>
              </a:ext>
            </a:extLst>
          </p:cNvPr>
          <p:cNvSpPr>
            <a:spLocks noGrp="1"/>
          </p:cNvSpPr>
          <p:nvPr>
            <p:ph type="ftr" sz="quarter" idx="11"/>
          </p:nvPr>
        </p:nvSpPr>
        <p:spPr>
          <a:xfrm>
            <a:off x="6096000"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grpSp>
        <p:nvGrpSpPr>
          <p:cNvPr id="7" name="Agrupar 6">
            <a:extLst>
              <a:ext uri="{FF2B5EF4-FFF2-40B4-BE49-F238E27FC236}">
                <a16:creationId xmlns:a16="http://schemas.microsoft.com/office/drawing/2014/main" id="{1E10C609-1243-112C-C8D9-D2F0D74B326B}"/>
              </a:ext>
            </a:extLst>
          </p:cNvPr>
          <p:cNvGrpSpPr/>
          <p:nvPr userDrawn="1"/>
        </p:nvGrpSpPr>
        <p:grpSpPr>
          <a:xfrm>
            <a:off x="0" y="-1"/>
            <a:ext cx="12192127" cy="6858065"/>
            <a:chOff x="0" y="-1"/>
            <a:chExt cx="12192127" cy="6858065"/>
          </a:xfrm>
        </p:grpSpPr>
        <p:sp>
          <p:nvSpPr>
            <p:cNvPr id="8" name="Forma Livre: Forma 7">
              <a:extLst>
                <a:ext uri="{FF2B5EF4-FFF2-40B4-BE49-F238E27FC236}">
                  <a16:creationId xmlns:a16="http://schemas.microsoft.com/office/drawing/2014/main" id="{10F77C38-A019-DF16-042D-DE30C7C87659}"/>
                </a:ext>
              </a:extLst>
            </p:cNvPr>
            <p:cNvSpPr/>
            <p:nvPr/>
          </p:nvSpPr>
          <p:spPr>
            <a:xfrm>
              <a:off x="7124318" y="0"/>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solidFill>
                <a:srgbClr val="004077"/>
              </a:solid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BF3EC32D-3659-1417-A31F-AB2170433680}"/>
                </a:ext>
              </a:extLst>
            </p:cNvPr>
            <p:cNvSpPr/>
            <p:nvPr userDrawn="1"/>
          </p:nvSpPr>
          <p:spPr>
            <a:xfrm>
              <a:off x="7124319" y="-1"/>
              <a:ext cx="3741928" cy="751372"/>
            </a:xfrm>
            <a:custGeom>
              <a:avLst/>
              <a:gdLst>
                <a:gd name="connsiteX0" fmla="*/ 3864864 w 5190617"/>
                <a:gd name="connsiteY0" fmla="*/ 0 h 1687404"/>
                <a:gd name="connsiteX1" fmla="*/ 122936 w 5190617"/>
                <a:gd name="connsiteY1" fmla="*/ 0 h 1687404"/>
                <a:gd name="connsiteX2" fmla="*/ 0 w 5190617"/>
                <a:gd name="connsiteY2" fmla="*/ 0 h 1687404"/>
                <a:gd name="connsiteX3" fmla="*/ 126048 w 5190617"/>
                <a:gd name="connsiteY3" fmla="*/ 191770 h 1687404"/>
                <a:gd name="connsiteX4" fmla="*/ 1421067 w 5190617"/>
                <a:gd name="connsiteY4" fmla="*/ 1280668 h 1687404"/>
                <a:gd name="connsiteX5" fmla="*/ 3073718 w 5190617"/>
                <a:gd name="connsiteY5" fmla="*/ 1680655 h 1687404"/>
                <a:gd name="connsiteX6" fmla="*/ 5190618 w 5190617"/>
                <a:gd name="connsiteY6" fmla="*/ 1394206 h 1687404"/>
                <a:gd name="connsiteX7" fmla="*/ 5190618 w 5190617"/>
                <a:gd name="connsiteY7" fmla="*/ 0 h 1687404"/>
                <a:gd name="connsiteX8" fmla="*/ 3864864 w 5190617"/>
                <a:gd name="connsiteY8" fmla="*/ 0 h 1687404"/>
                <a:gd name="connsiteX0" fmla="*/ 5190618 w 5282058"/>
                <a:gd name="connsiteY0" fmla="*/ 0 h 1687404"/>
                <a:gd name="connsiteX1" fmla="*/ 3864864 w 5282058"/>
                <a:gd name="connsiteY1" fmla="*/ 0 h 1687404"/>
                <a:gd name="connsiteX2" fmla="*/ 122936 w 5282058"/>
                <a:gd name="connsiteY2" fmla="*/ 0 h 1687404"/>
                <a:gd name="connsiteX3" fmla="*/ 0 w 5282058"/>
                <a:gd name="connsiteY3" fmla="*/ 0 h 1687404"/>
                <a:gd name="connsiteX4" fmla="*/ 126048 w 5282058"/>
                <a:gd name="connsiteY4" fmla="*/ 191770 h 1687404"/>
                <a:gd name="connsiteX5" fmla="*/ 1421067 w 5282058"/>
                <a:gd name="connsiteY5" fmla="*/ 1280668 h 1687404"/>
                <a:gd name="connsiteX6" fmla="*/ 3073718 w 5282058"/>
                <a:gd name="connsiteY6" fmla="*/ 1680655 h 1687404"/>
                <a:gd name="connsiteX7" fmla="*/ 5190618 w 5282058"/>
                <a:gd name="connsiteY7" fmla="*/ 1394206 h 1687404"/>
                <a:gd name="connsiteX8" fmla="*/ 5282058 w 5282058"/>
                <a:gd name="connsiteY8" fmla="*/ 91440 h 1687404"/>
                <a:gd name="connsiteX0" fmla="*/ 5190618 w 5190618"/>
                <a:gd name="connsiteY0" fmla="*/ 0 h 1687404"/>
                <a:gd name="connsiteX1" fmla="*/ 3864864 w 5190618"/>
                <a:gd name="connsiteY1" fmla="*/ 0 h 1687404"/>
                <a:gd name="connsiteX2" fmla="*/ 122936 w 5190618"/>
                <a:gd name="connsiteY2" fmla="*/ 0 h 1687404"/>
                <a:gd name="connsiteX3" fmla="*/ 0 w 5190618"/>
                <a:gd name="connsiteY3" fmla="*/ 0 h 1687404"/>
                <a:gd name="connsiteX4" fmla="*/ 126048 w 5190618"/>
                <a:gd name="connsiteY4" fmla="*/ 191770 h 1687404"/>
                <a:gd name="connsiteX5" fmla="*/ 1421067 w 5190618"/>
                <a:gd name="connsiteY5" fmla="*/ 1280668 h 1687404"/>
                <a:gd name="connsiteX6" fmla="*/ 3073718 w 5190618"/>
                <a:gd name="connsiteY6" fmla="*/ 1680655 h 1687404"/>
                <a:gd name="connsiteX7" fmla="*/ 5190618 w 5190618"/>
                <a:gd name="connsiteY7" fmla="*/ 1394206 h 1687404"/>
                <a:gd name="connsiteX0" fmla="*/ 3864864 w 5190618"/>
                <a:gd name="connsiteY0" fmla="*/ 0 h 1687404"/>
                <a:gd name="connsiteX1" fmla="*/ 122936 w 5190618"/>
                <a:gd name="connsiteY1" fmla="*/ 0 h 1687404"/>
                <a:gd name="connsiteX2" fmla="*/ 0 w 5190618"/>
                <a:gd name="connsiteY2" fmla="*/ 0 h 1687404"/>
                <a:gd name="connsiteX3" fmla="*/ 126048 w 5190618"/>
                <a:gd name="connsiteY3" fmla="*/ 191770 h 1687404"/>
                <a:gd name="connsiteX4" fmla="*/ 1421067 w 5190618"/>
                <a:gd name="connsiteY4" fmla="*/ 1280668 h 1687404"/>
                <a:gd name="connsiteX5" fmla="*/ 3073718 w 5190618"/>
                <a:gd name="connsiteY5" fmla="*/ 1680655 h 1687404"/>
                <a:gd name="connsiteX6" fmla="*/ 5190618 w 5190618"/>
                <a:gd name="connsiteY6" fmla="*/ 1394206 h 1687404"/>
                <a:gd name="connsiteX0" fmla="*/ 3741928 w 5067682"/>
                <a:gd name="connsiteY0" fmla="*/ 0 h 1687404"/>
                <a:gd name="connsiteX1" fmla="*/ 0 w 5067682"/>
                <a:gd name="connsiteY1" fmla="*/ 0 h 1687404"/>
                <a:gd name="connsiteX2" fmla="*/ 3112 w 5067682"/>
                <a:gd name="connsiteY2" fmla="*/ 191770 h 1687404"/>
                <a:gd name="connsiteX3" fmla="*/ 1298131 w 5067682"/>
                <a:gd name="connsiteY3" fmla="*/ 1280668 h 1687404"/>
                <a:gd name="connsiteX4" fmla="*/ 2950782 w 5067682"/>
                <a:gd name="connsiteY4" fmla="*/ 1680655 h 1687404"/>
                <a:gd name="connsiteX5" fmla="*/ 5067682 w 5067682"/>
                <a:gd name="connsiteY5" fmla="*/ 1394206 h 1687404"/>
                <a:gd name="connsiteX0" fmla="*/ 3824111 w 5149865"/>
                <a:gd name="connsiteY0" fmla="*/ 0 h 1687404"/>
                <a:gd name="connsiteX1" fmla="*/ 82183 w 5149865"/>
                <a:gd name="connsiteY1" fmla="*/ 0 h 1687404"/>
                <a:gd name="connsiteX2" fmla="*/ 1380314 w 5149865"/>
                <a:gd name="connsiteY2" fmla="*/ 1280668 h 1687404"/>
                <a:gd name="connsiteX3" fmla="*/ 3032965 w 5149865"/>
                <a:gd name="connsiteY3" fmla="*/ 1680655 h 1687404"/>
                <a:gd name="connsiteX4" fmla="*/ 5149865 w 5149865"/>
                <a:gd name="connsiteY4" fmla="*/ 1394206 h 1687404"/>
                <a:gd name="connsiteX0" fmla="*/ 3824111 w 3824111"/>
                <a:gd name="connsiteY0" fmla="*/ 0 h 1680655"/>
                <a:gd name="connsiteX1" fmla="*/ 82183 w 3824111"/>
                <a:gd name="connsiteY1" fmla="*/ 0 h 1680655"/>
                <a:gd name="connsiteX2" fmla="*/ 1380314 w 3824111"/>
                <a:gd name="connsiteY2" fmla="*/ 1280668 h 1680655"/>
                <a:gd name="connsiteX3" fmla="*/ 3032965 w 3824111"/>
                <a:gd name="connsiteY3" fmla="*/ 1680655 h 1680655"/>
                <a:gd name="connsiteX0" fmla="*/ 3824111 w 3824111"/>
                <a:gd name="connsiteY0" fmla="*/ 0 h 1280668"/>
                <a:gd name="connsiteX1" fmla="*/ 82183 w 3824111"/>
                <a:gd name="connsiteY1" fmla="*/ 0 h 1280668"/>
                <a:gd name="connsiteX2" fmla="*/ 1380314 w 3824111"/>
                <a:gd name="connsiteY2" fmla="*/ 1280668 h 1280668"/>
                <a:gd name="connsiteX0" fmla="*/ 3741928 w 3741928"/>
                <a:gd name="connsiteY0" fmla="*/ 0 h 751372"/>
                <a:gd name="connsiteX1" fmla="*/ 0 w 3741928"/>
                <a:gd name="connsiteY1" fmla="*/ 0 h 751372"/>
              </a:gdLst>
              <a:ahLst/>
              <a:cxnLst>
                <a:cxn ang="0">
                  <a:pos x="connsiteX0" y="connsiteY0"/>
                </a:cxn>
                <a:cxn ang="0">
                  <a:pos x="connsiteX1" y="connsiteY1"/>
                </a:cxn>
              </a:cxnLst>
              <a:rect l="l" t="t" r="r" b="b"/>
              <a:pathLst>
                <a:path w="3741928" h="751372">
                  <a:moveTo>
                    <a:pt x="3741928" y="0"/>
                  </a:moveTo>
                  <a:cubicBezTo>
                    <a:pt x="2312480" y="1120204"/>
                    <a:pt x="809752" y="876046"/>
                    <a:pt x="0" y="0"/>
                  </a:cubicBezTo>
                </a:path>
              </a:pathLst>
            </a:custGeom>
            <a:noFill/>
            <a:ln w="6350" cap="flat">
              <a:solidFill>
                <a:srgbClr val="004077"/>
              </a:solid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930B10C2-CD72-F357-96E7-E87C31CCD8FB}"/>
                </a:ext>
              </a:extLst>
            </p:cNvPr>
            <p:cNvSpPr/>
            <p:nvPr/>
          </p:nvSpPr>
          <p:spPr>
            <a:xfrm>
              <a:off x="6496240" y="0"/>
              <a:ext cx="5695887" cy="2676563"/>
            </a:xfrm>
            <a:custGeom>
              <a:avLst/>
              <a:gdLst>
                <a:gd name="connsiteX0" fmla="*/ 3578860 w 5695886"/>
                <a:gd name="connsiteY0" fmla="*/ 1680655 h 2676563"/>
                <a:gd name="connsiteX1" fmla="*/ 1926209 w 5695886"/>
                <a:gd name="connsiteY1" fmla="*/ 1280668 h 2676563"/>
                <a:gd name="connsiteX2" fmla="*/ 631190 w 5695886"/>
                <a:gd name="connsiteY2" fmla="*/ 191770 h 2676563"/>
                <a:gd name="connsiteX3" fmla="*/ 505142 w 5695886"/>
                <a:gd name="connsiteY3" fmla="*/ 0 h 2676563"/>
                <a:gd name="connsiteX4" fmla="*/ 0 w 5695886"/>
                <a:gd name="connsiteY4" fmla="*/ 0 h 2676563"/>
                <a:gd name="connsiteX5" fmla="*/ 1835214 w 5695886"/>
                <a:gd name="connsiteY5" fmla="*/ 2257552 h 2676563"/>
                <a:gd name="connsiteX6" fmla="*/ 3752152 w 5695886"/>
                <a:gd name="connsiteY6" fmla="*/ 2675128 h 2676563"/>
                <a:gd name="connsiteX7" fmla="*/ 3916172 w 5695886"/>
                <a:gd name="connsiteY7" fmla="*/ 2670048 h 2676563"/>
                <a:gd name="connsiteX8" fmla="*/ 4884229 w 5695886"/>
                <a:gd name="connsiteY8" fmla="*/ 2495360 h 2676563"/>
                <a:gd name="connsiteX9" fmla="*/ 5695887 w 5695886"/>
                <a:gd name="connsiteY9" fmla="*/ 2142808 h 2676563"/>
                <a:gd name="connsiteX10" fmla="*/ 5695887 w 5695886"/>
                <a:gd name="connsiteY10" fmla="*/ 1394206 h 2676563"/>
                <a:gd name="connsiteX11" fmla="*/ 3578987 w 5695886"/>
                <a:gd name="connsiteY11" fmla="*/ 1680655 h 2676563"/>
                <a:gd name="connsiteX0" fmla="*/ 5695887 w 5787327"/>
                <a:gd name="connsiteY0" fmla="*/ 1394206 h 2676563"/>
                <a:gd name="connsiteX1" fmla="*/ 3578987 w 5787327"/>
                <a:gd name="connsiteY1" fmla="*/ 1680655 h 2676563"/>
                <a:gd name="connsiteX2" fmla="*/ 3578860 w 5787327"/>
                <a:gd name="connsiteY2" fmla="*/ 1680655 h 2676563"/>
                <a:gd name="connsiteX3" fmla="*/ 1926209 w 5787327"/>
                <a:gd name="connsiteY3" fmla="*/ 1280668 h 2676563"/>
                <a:gd name="connsiteX4" fmla="*/ 631190 w 5787327"/>
                <a:gd name="connsiteY4" fmla="*/ 191770 h 2676563"/>
                <a:gd name="connsiteX5" fmla="*/ 505142 w 5787327"/>
                <a:gd name="connsiteY5" fmla="*/ 0 h 2676563"/>
                <a:gd name="connsiteX6" fmla="*/ 0 w 5787327"/>
                <a:gd name="connsiteY6" fmla="*/ 0 h 2676563"/>
                <a:gd name="connsiteX7" fmla="*/ 1835214 w 5787327"/>
                <a:gd name="connsiteY7" fmla="*/ 2257552 h 2676563"/>
                <a:gd name="connsiteX8" fmla="*/ 3752152 w 5787327"/>
                <a:gd name="connsiteY8" fmla="*/ 2675128 h 2676563"/>
                <a:gd name="connsiteX9" fmla="*/ 3916172 w 5787327"/>
                <a:gd name="connsiteY9" fmla="*/ 2670048 h 2676563"/>
                <a:gd name="connsiteX10" fmla="*/ 4884229 w 5787327"/>
                <a:gd name="connsiteY10" fmla="*/ 2495360 h 2676563"/>
                <a:gd name="connsiteX11" fmla="*/ 5695887 w 5787327"/>
                <a:gd name="connsiteY11" fmla="*/ 2142808 h 2676563"/>
                <a:gd name="connsiteX12" fmla="*/ 5787327 w 5787327"/>
                <a:gd name="connsiteY12" fmla="*/ 1485646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410109 h 2692466"/>
                <a:gd name="connsiteX1" fmla="*/ 3578987 w 5695887"/>
                <a:gd name="connsiteY1" fmla="*/ 1696558 h 2692466"/>
                <a:gd name="connsiteX2" fmla="*/ 3578860 w 5695887"/>
                <a:gd name="connsiteY2" fmla="*/ 1696558 h 2692466"/>
                <a:gd name="connsiteX3" fmla="*/ 1926209 w 5695887"/>
                <a:gd name="connsiteY3" fmla="*/ 1296571 h 2692466"/>
                <a:gd name="connsiteX4" fmla="*/ 631190 w 5695887"/>
                <a:gd name="connsiteY4" fmla="*/ 207673 h 2692466"/>
                <a:gd name="connsiteX5" fmla="*/ 505142 w 5695887"/>
                <a:gd name="connsiteY5" fmla="*/ 15903 h 2692466"/>
                <a:gd name="connsiteX6" fmla="*/ 278271 w 5695887"/>
                <a:gd name="connsiteY6" fmla="*/ 0 h 2692466"/>
                <a:gd name="connsiteX7" fmla="*/ 0 w 5695887"/>
                <a:gd name="connsiteY7" fmla="*/ 15903 h 2692466"/>
                <a:gd name="connsiteX8" fmla="*/ 1835214 w 5695887"/>
                <a:gd name="connsiteY8" fmla="*/ 2273455 h 2692466"/>
                <a:gd name="connsiteX9" fmla="*/ 3752152 w 5695887"/>
                <a:gd name="connsiteY9" fmla="*/ 2691031 h 2692466"/>
                <a:gd name="connsiteX10" fmla="*/ 3916172 w 5695887"/>
                <a:gd name="connsiteY10" fmla="*/ 2685951 h 2692466"/>
                <a:gd name="connsiteX11" fmla="*/ 4884229 w 5695887"/>
                <a:gd name="connsiteY11" fmla="*/ 2511263 h 2692466"/>
                <a:gd name="connsiteX12" fmla="*/ 5695887 w 5695887"/>
                <a:gd name="connsiteY12" fmla="*/ 2158711 h 2692466"/>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12" fmla="*/ 5695887 w 5695887"/>
                <a:gd name="connsiteY12" fmla="*/ 1394206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 name="connsiteX12" fmla="*/ 91440 w 5695887"/>
                <a:gd name="connsiteY12" fmla="*/ 91440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5887" h="2676563">
                  <a:moveTo>
                    <a:pt x="0" y="0"/>
                  </a:moveTo>
                  <a:cubicBezTo>
                    <a:pt x="284988" y="989521"/>
                    <a:pt x="982345" y="1807464"/>
                    <a:pt x="1835214" y="2257552"/>
                  </a:cubicBezTo>
                  <a:cubicBezTo>
                    <a:pt x="2384234" y="2547303"/>
                    <a:pt x="3060192" y="2692781"/>
                    <a:pt x="3752152" y="2675128"/>
                  </a:cubicBezTo>
                  <a:cubicBezTo>
                    <a:pt x="3806634" y="2674430"/>
                    <a:pt x="3861308" y="2672906"/>
                    <a:pt x="3916172" y="2670048"/>
                  </a:cubicBezTo>
                  <a:cubicBezTo>
                    <a:pt x="4241102" y="2649474"/>
                    <a:pt x="4567365" y="2592515"/>
                    <a:pt x="4884229" y="2495360"/>
                  </a:cubicBezTo>
                  <a:cubicBezTo>
                    <a:pt x="5164963" y="2409317"/>
                    <a:pt x="5438203" y="2292668"/>
                    <a:pt x="5695887" y="2142808"/>
                  </a:cubicBezTo>
                  <a:lnTo>
                    <a:pt x="5695887" y="1394206"/>
                  </a:lnTo>
                  <a:cubicBezTo>
                    <a:pt x="4981956" y="1616774"/>
                    <a:pt x="4259643" y="1715198"/>
                    <a:pt x="3578987" y="1680655"/>
                  </a:cubicBezTo>
                  <a:lnTo>
                    <a:pt x="3578860" y="1680655"/>
                  </a:lnTo>
                  <a:cubicBezTo>
                    <a:pt x="2985071" y="1650492"/>
                    <a:pt x="2423096" y="1519174"/>
                    <a:pt x="1926209" y="1280668"/>
                  </a:cubicBezTo>
                  <a:cubicBezTo>
                    <a:pt x="1412748" y="1034225"/>
                    <a:pt x="968756" y="673481"/>
                    <a:pt x="631190" y="191770"/>
                  </a:cubicBezTo>
                  <a:cubicBezTo>
                    <a:pt x="587692" y="129731"/>
                    <a:pt x="545592" y="65850"/>
                    <a:pt x="505142" y="0"/>
                  </a:cubicBezTo>
                </a:path>
              </a:pathLst>
            </a:custGeom>
            <a:noFill/>
            <a:ln w="6350" cap="flat">
              <a:solidFill>
                <a:srgbClr val="004077"/>
              </a:solid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9743BE34-A180-47E7-93CB-0C03C9415FBA}"/>
                </a:ext>
              </a:extLst>
            </p:cNvPr>
            <p:cNvSpPr/>
            <p:nvPr/>
          </p:nvSpPr>
          <p:spPr>
            <a:xfrm>
              <a:off x="678180" y="5619814"/>
              <a:ext cx="2972372" cy="123825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 name="connsiteX0" fmla="*/ 5615623 w 5707063"/>
                <a:gd name="connsiteY0" fmla="*/ 1359800 h 1451240"/>
                <a:gd name="connsiteX1" fmla="*/ 2511044 w 5707063"/>
                <a:gd name="connsiteY1" fmla="*/ 83450 h 1451240"/>
                <a:gd name="connsiteX2" fmla="*/ 2511044 w 5707063"/>
                <a:gd name="connsiteY2" fmla="*/ 83386 h 1451240"/>
                <a:gd name="connsiteX3" fmla="*/ 1591755 w 5707063"/>
                <a:gd name="connsiteY3" fmla="*/ 646 h 1451240"/>
                <a:gd name="connsiteX4" fmla="*/ 914781 w 5707063"/>
                <a:gd name="connsiteY4" fmla="*/ 16521 h 1451240"/>
                <a:gd name="connsiteX5" fmla="*/ 248285 w 5707063"/>
                <a:gd name="connsiteY5" fmla="*/ 89038 h 1451240"/>
                <a:gd name="connsiteX6" fmla="*/ 205422 w 5707063"/>
                <a:gd name="connsiteY6" fmla="*/ 96150 h 1451240"/>
                <a:gd name="connsiteX7" fmla="*/ 121475 w 5707063"/>
                <a:gd name="connsiteY7" fmla="*/ 111136 h 1451240"/>
                <a:gd name="connsiteX8" fmla="*/ 0 w 5707063"/>
                <a:gd name="connsiteY8" fmla="*/ 135329 h 1451240"/>
                <a:gd name="connsiteX9" fmla="*/ 293243 w 5707063"/>
                <a:gd name="connsiteY9" fmla="*/ 121550 h 1451240"/>
                <a:gd name="connsiteX10" fmla="*/ 2972372 w 5707063"/>
                <a:gd name="connsiteY10" fmla="*/ 1359800 h 1451240"/>
                <a:gd name="connsiteX11" fmla="*/ 5707063 w 5707063"/>
                <a:gd name="connsiteY11" fmla="*/ 1451240 h 1451240"/>
                <a:gd name="connsiteX0" fmla="*/ 5615623 w 5615623"/>
                <a:gd name="connsiteY0" fmla="*/ 1359800 h 1359800"/>
                <a:gd name="connsiteX1" fmla="*/ 2511044 w 5615623"/>
                <a:gd name="connsiteY1" fmla="*/ 83450 h 1359800"/>
                <a:gd name="connsiteX2" fmla="*/ 2511044 w 5615623"/>
                <a:gd name="connsiteY2" fmla="*/ 83386 h 1359800"/>
                <a:gd name="connsiteX3" fmla="*/ 1591755 w 5615623"/>
                <a:gd name="connsiteY3" fmla="*/ 646 h 1359800"/>
                <a:gd name="connsiteX4" fmla="*/ 914781 w 5615623"/>
                <a:gd name="connsiteY4" fmla="*/ 16521 h 1359800"/>
                <a:gd name="connsiteX5" fmla="*/ 248285 w 5615623"/>
                <a:gd name="connsiteY5" fmla="*/ 89038 h 1359800"/>
                <a:gd name="connsiteX6" fmla="*/ 205422 w 5615623"/>
                <a:gd name="connsiteY6" fmla="*/ 96150 h 1359800"/>
                <a:gd name="connsiteX7" fmla="*/ 121475 w 5615623"/>
                <a:gd name="connsiteY7" fmla="*/ 111136 h 1359800"/>
                <a:gd name="connsiteX8" fmla="*/ 0 w 5615623"/>
                <a:gd name="connsiteY8" fmla="*/ 135329 h 1359800"/>
                <a:gd name="connsiteX9" fmla="*/ 293243 w 5615623"/>
                <a:gd name="connsiteY9" fmla="*/ 121550 h 1359800"/>
                <a:gd name="connsiteX10" fmla="*/ 2972372 w 5615623"/>
                <a:gd name="connsiteY10" fmla="*/ 1359800 h 1359800"/>
                <a:gd name="connsiteX0" fmla="*/ 2511044 w 2972372"/>
                <a:gd name="connsiteY0" fmla="*/ 83450 h 1359800"/>
                <a:gd name="connsiteX1" fmla="*/ 2511044 w 2972372"/>
                <a:gd name="connsiteY1" fmla="*/ 83386 h 1359800"/>
                <a:gd name="connsiteX2" fmla="*/ 1591755 w 2972372"/>
                <a:gd name="connsiteY2" fmla="*/ 646 h 1359800"/>
                <a:gd name="connsiteX3" fmla="*/ 914781 w 2972372"/>
                <a:gd name="connsiteY3" fmla="*/ 16521 h 1359800"/>
                <a:gd name="connsiteX4" fmla="*/ 248285 w 2972372"/>
                <a:gd name="connsiteY4" fmla="*/ 89038 h 1359800"/>
                <a:gd name="connsiteX5" fmla="*/ 205422 w 2972372"/>
                <a:gd name="connsiteY5" fmla="*/ 96150 h 1359800"/>
                <a:gd name="connsiteX6" fmla="*/ 121475 w 2972372"/>
                <a:gd name="connsiteY6" fmla="*/ 111136 h 1359800"/>
                <a:gd name="connsiteX7" fmla="*/ 0 w 2972372"/>
                <a:gd name="connsiteY7" fmla="*/ 135329 h 1359800"/>
                <a:gd name="connsiteX8" fmla="*/ 293243 w 2972372"/>
                <a:gd name="connsiteY8" fmla="*/ 121550 h 1359800"/>
                <a:gd name="connsiteX9" fmla="*/ 2972372 w 2972372"/>
                <a:gd name="connsiteY9" fmla="*/ 1359800 h 1359800"/>
                <a:gd name="connsiteX0" fmla="*/ 2511044 w 2972372"/>
                <a:gd name="connsiteY0" fmla="*/ 83450 h 1359800"/>
                <a:gd name="connsiteX1" fmla="*/ 1591755 w 2972372"/>
                <a:gd name="connsiteY1" fmla="*/ 646 h 1359800"/>
                <a:gd name="connsiteX2" fmla="*/ 914781 w 2972372"/>
                <a:gd name="connsiteY2" fmla="*/ 16521 h 1359800"/>
                <a:gd name="connsiteX3" fmla="*/ 248285 w 2972372"/>
                <a:gd name="connsiteY3" fmla="*/ 89038 h 1359800"/>
                <a:gd name="connsiteX4" fmla="*/ 205422 w 2972372"/>
                <a:gd name="connsiteY4" fmla="*/ 96150 h 1359800"/>
                <a:gd name="connsiteX5" fmla="*/ 121475 w 2972372"/>
                <a:gd name="connsiteY5" fmla="*/ 111136 h 1359800"/>
                <a:gd name="connsiteX6" fmla="*/ 0 w 2972372"/>
                <a:gd name="connsiteY6" fmla="*/ 135329 h 1359800"/>
                <a:gd name="connsiteX7" fmla="*/ 293243 w 2972372"/>
                <a:gd name="connsiteY7" fmla="*/ 121550 h 1359800"/>
                <a:gd name="connsiteX8" fmla="*/ 2972372 w 2972372"/>
                <a:gd name="connsiteY8" fmla="*/ 1359800 h 1359800"/>
                <a:gd name="connsiteX0" fmla="*/ 1591755 w 2972372"/>
                <a:gd name="connsiteY0" fmla="*/ 646 h 1359800"/>
                <a:gd name="connsiteX1" fmla="*/ 914781 w 2972372"/>
                <a:gd name="connsiteY1" fmla="*/ 16521 h 1359800"/>
                <a:gd name="connsiteX2" fmla="*/ 248285 w 2972372"/>
                <a:gd name="connsiteY2" fmla="*/ 89038 h 1359800"/>
                <a:gd name="connsiteX3" fmla="*/ 205422 w 2972372"/>
                <a:gd name="connsiteY3" fmla="*/ 96150 h 1359800"/>
                <a:gd name="connsiteX4" fmla="*/ 121475 w 2972372"/>
                <a:gd name="connsiteY4" fmla="*/ 111136 h 1359800"/>
                <a:gd name="connsiteX5" fmla="*/ 0 w 2972372"/>
                <a:gd name="connsiteY5" fmla="*/ 135329 h 1359800"/>
                <a:gd name="connsiteX6" fmla="*/ 293243 w 2972372"/>
                <a:gd name="connsiteY6" fmla="*/ 121550 h 1359800"/>
                <a:gd name="connsiteX7" fmla="*/ 2972372 w 2972372"/>
                <a:gd name="connsiteY7" fmla="*/ 1359800 h 1359800"/>
                <a:gd name="connsiteX0" fmla="*/ 914781 w 2972372"/>
                <a:gd name="connsiteY0" fmla="*/ 0 h 1343279"/>
                <a:gd name="connsiteX1" fmla="*/ 248285 w 2972372"/>
                <a:gd name="connsiteY1" fmla="*/ 72517 h 1343279"/>
                <a:gd name="connsiteX2" fmla="*/ 205422 w 2972372"/>
                <a:gd name="connsiteY2" fmla="*/ 79629 h 1343279"/>
                <a:gd name="connsiteX3" fmla="*/ 121475 w 2972372"/>
                <a:gd name="connsiteY3" fmla="*/ 94615 h 1343279"/>
                <a:gd name="connsiteX4" fmla="*/ 0 w 2972372"/>
                <a:gd name="connsiteY4" fmla="*/ 118808 h 1343279"/>
                <a:gd name="connsiteX5" fmla="*/ 293243 w 2972372"/>
                <a:gd name="connsiteY5" fmla="*/ 105029 h 1343279"/>
                <a:gd name="connsiteX6" fmla="*/ 2972372 w 2972372"/>
                <a:gd name="connsiteY6" fmla="*/ 1343279 h 1343279"/>
                <a:gd name="connsiteX0" fmla="*/ 248285 w 2972372"/>
                <a:gd name="connsiteY0" fmla="*/ 0 h 1270762"/>
                <a:gd name="connsiteX1" fmla="*/ 205422 w 2972372"/>
                <a:gd name="connsiteY1" fmla="*/ 7112 h 1270762"/>
                <a:gd name="connsiteX2" fmla="*/ 121475 w 2972372"/>
                <a:gd name="connsiteY2" fmla="*/ 22098 h 1270762"/>
                <a:gd name="connsiteX3" fmla="*/ 0 w 2972372"/>
                <a:gd name="connsiteY3" fmla="*/ 46291 h 1270762"/>
                <a:gd name="connsiteX4" fmla="*/ 293243 w 2972372"/>
                <a:gd name="connsiteY4" fmla="*/ 32512 h 1270762"/>
                <a:gd name="connsiteX5" fmla="*/ 2972372 w 2972372"/>
                <a:gd name="connsiteY5" fmla="*/ 1270762 h 1270762"/>
                <a:gd name="connsiteX0" fmla="*/ 205422 w 2972372"/>
                <a:gd name="connsiteY0" fmla="*/ 0 h 1263650"/>
                <a:gd name="connsiteX1" fmla="*/ 121475 w 2972372"/>
                <a:gd name="connsiteY1" fmla="*/ 14986 h 1263650"/>
                <a:gd name="connsiteX2" fmla="*/ 0 w 2972372"/>
                <a:gd name="connsiteY2" fmla="*/ 39179 h 1263650"/>
                <a:gd name="connsiteX3" fmla="*/ 293243 w 2972372"/>
                <a:gd name="connsiteY3" fmla="*/ 25400 h 1263650"/>
                <a:gd name="connsiteX4" fmla="*/ 2972372 w 2972372"/>
                <a:gd name="connsiteY4" fmla="*/ 1263650 h 1263650"/>
                <a:gd name="connsiteX0" fmla="*/ 121475 w 2972372"/>
                <a:gd name="connsiteY0" fmla="*/ 0 h 1248664"/>
                <a:gd name="connsiteX1" fmla="*/ 0 w 2972372"/>
                <a:gd name="connsiteY1" fmla="*/ 24193 h 1248664"/>
                <a:gd name="connsiteX2" fmla="*/ 293243 w 2972372"/>
                <a:gd name="connsiteY2" fmla="*/ 10414 h 1248664"/>
                <a:gd name="connsiteX3" fmla="*/ 2972372 w 2972372"/>
                <a:gd name="connsiteY3" fmla="*/ 1248664 h 1248664"/>
                <a:gd name="connsiteX0" fmla="*/ 0 w 2972372"/>
                <a:gd name="connsiteY0" fmla="*/ 13779 h 1238250"/>
                <a:gd name="connsiteX1" fmla="*/ 293243 w 2972372"/>
                <a:gd name="connsiteY1" fmla="*/ 0 h 1238250"/>
                <a:gd name="connsiteX2" fmla="*/ 2972372 w 2972372"/>
                <a:gd name="connsiteY2" fmla="*/ 1238250 h 1238250"/>
              </a:gdLst>
              <a:ahLst/>
              <a:cxnLst>
                <a:cxn ang="0">
                  <a:pos x="connsiteX0" y="connsiteY0"/>
                </a:cxn>
                <a:cxn ang="0">
                  <a:pos x="connsiteX1" y="connsiteY1"/>
                </a:cxn>
                <a:cxn ang="0">
                  <a:pos x="connsiteX2" y="connsiteY2"/>
                </a:cxn>
              </a:cxnLst>
              <a:rect l="l" t="t" r="r" b="b"/>
              <a:pathLst>
                <a:path w="2972372" h="1238250">
                  <a:moveTo>
                    <a:pt x="0" y="13779"/>
                  </a:moveTo>
                  <a:cubicBezTo>
                    <a:pt x="95250" y="5144"/>
                    <a:pt x="192786" y="0"/>
                    <a:pt x="293243" y="0"/>
                  </a:cubicBezTo>
                  <a:cubicBezTo>
                    <a:pt x="1421257" y="0"/>
                    <a:pt x="2122170" y="652716"/>
                    <a:pt x="2972372" y="1238250"/>
                  </a:cubicBezTo>
                </a:path>
              </a:pathLst>
            </a:custGeom>
            <a:noFill/>
            <a:ln w="6350" cap="flat">
              <a:solidFill>
                <a:srgbClr val="004077"/>
              </a:solid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B4AF56D2-59F7-7FEF-83D0-C21F1D058FD0}"/>
                </a:ext>
              </a:extLst>
            </p:cNvPr>
            <p:cNvSpPr/>
            <p:nvPr/>
          </p:nvSpPr>
          <p:spPr>
            <a:xfrm>
              <a:off x="0" y="4892611"/>
              <a:ext cx="6307455"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 name="connsiteX17" fmla="*/ 91440 w 6307455"/>
                <a:gd name="connsiteY17" fmla="*/ 1036765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5" h="1965325">
                  <a:moveTo>
                    <a:pt x="0" y="945325"/>
                  </a:moveTo>
                  <a:cubicBezTo>
                    <a:pt x="192151" y="866330"/>
                    <a:pt x="416052" y="796417"/>
                    <a:pt x="678180" y="740918"/>
                  </a:cubicBezTo>
                  <a:cubicBezTo>
                    <a:pt x="717804" y="732536"/>
                    <a:pt x="758254" y="724472"/>
                    <a:pt x="799656" y="716725"/>
                  </a:cubicBezTo>
                  <a:lnTo>
                    <a:pt x="883602" y="701739"/>
                  </a:lnTo>
                  <a:lnTo>
                    <a:pt x="926465" y="694627"/>
                  </a:ln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lnTo>
                    <a:pt x="5986209" y="1713103"/>
                  </a:lnTo>
                  <a:lnTo>
                    <a:pt x="5986209" y="1713167"/>
                  </a:lnTo>
                  <a:cubicBezTo>
                    <a:pt x="4949444" y="898144"/>
                    <a:pt x="3850386" y="39878"/>
                    <a:pt x="2349310" y="0"/>
                  </a:cubicBezTo>
                  <a:lnTo>
                    <a:pt x="2348675" y="0"/>
                  </a:lnTo>
                  <a:lnTo>
                    <a:pt x="2348611" y="0"/>
                  </a:lnTo>
                  <a:cubicBezTo>
                    <a:pt x="1555623" y="0"/>
                    <a:pt x="816610" y="191262"/>
                    <a:pt x="204343" y="540512"/>
                  </a:cubicBezTo>
                  <a:cubicBezTo>
                    <a:pt x="134684" y="582930"/>
                    <a:pt x="66612" y="627507"/>
                    <a:pt x="0" y="674307"/>
                  </a:cubicBezTo>
                </a:path>
              </a:pathLst>
            </a:custGeom>
            <a:noFill/>
            <a:ln w="6350" cap="flat">
              <a:solidFill>
                <a:srgbClr val="004077"/>
              </a:solidFill>
              <a:prstDash val="solid"/>
              <a:miter/>
            </a:ln>
          </p:spPr>
          <p:txBody>
            <a:bodyPr rtlCol="0" anchor="ctr"/>
            <a:lstStyle/>
            <a:p>
              <a:endParaRPr lang="pt-BR"/>
            </a:p>
          </p:txBody>
        </p:sp>
      </p:grpSp>
      <p:pic>
        <p:nvPicPr>
          <p:cNvPr id="13" name="Gráfico 12">
            <a:extLst>
              <a:ext uri="{FF2B5EF4-FFF2-40B4-BE49-F238E27FC236}">
                <a16:creationId xmlns:a16="http://schemas.microsoft.com/office/drawing/2014/main" id="{CD0E1A37-6251-A432-FA85-3B2FC329D5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455" y="444389"/>
            <a:ext cx="2169161" cy="1778000"/>
          </a:xfrm>
          <a:prstGeom prst="rect">
            <a:avLst/>
          </a:prstGeom>
        </p:spPr>
      </p:pic>
    </p:spTree>
    <p:extLst>
      <p:ext uri="{BB962C8B-B14F-4D97-AF65-F5344CB8AC3E}">
        <p14:creationId xmlns:p14="http://schemas.microsoft.com/office/powerpoint/2010/main" val="3824226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Verde Claro - Linhas">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04B5CE4-8C73-BF80-61F4-23C16A7CC074}"/>
              </a:ext>
            </a:extLst>
          </p:cNvPr>
          <p:cNvSpPr/>
          <p:nvPr userDrawn="1"/>
        </p:nvSpPr>
        <p:spPr>
          <a:xfrm>
            <a:off x="0" y="0"/>
            <a:ext cx="12192000" cy="6858000"/>
          </a:xfrm>
          <a:prstGeom prst="rect">
            <a:avLst/>
          </a:prstGeom>
          <a:solidFill>
            <a:srgbClr val="95C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CB7DC791-3176-F2AB-7E42-ADD1DC9353AD}"/>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5" name="Espaço Reservado para Data 3">
            <a:extLst>
              <a:ext uri="{FF2B5EF4-FFF2-40B4-BE49-F238E27FC236}">
                <a16:creationId xmlns:a16="http://schemas.microsoft.com/office/drawing/2014/main" id="{513D4901-AF8E-C6DF-D821-8EBE8A3F388C}"/>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6" name="Espaço Reservado para Rodapé 4">
            <a:extLst>
              <a:ext uri="{FF2B5EF4-FFF2-40B4-BE49-F238E27FC236}">
                <a16:creationId xmlns:a16="http://schemas.microsoft.com/office/drawing/2014/main" id="{1FB4F8B9-D380-BDBB-3448-B8267E51E4AA}"/>
              </a:ext>
            </a:extLst>
          </p:cNvPr>
          <p:cNvSpPr>
            <a:spLocks noGrp="1"/>
          </p:cNvSpPr>
          <p:nvPr>
            <p:ph type="ftr" sz="quarter" idx="11"/>
          </p:nvPr>
        </p:nvSpPr>
        <p:spPr>
          <a:xfrm>
            <a:off x="6096000"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grpSp>
        <p:nvGrpSpPr>
          <p:cNvPr id="7" name="Agrupar 6">
            <a:extLst>
              <a:ext uri="{FF2B5EF4-FFF2-40B4-BE49-F238E27FC236}">
                <a16:creationId xmlns:a16="http://schemas.microsoft.com/office/drawing/2014/main" id="{5E760039-9733-FAA8-CB3C-5642C9746AAA}"/>
              </a:ext>
            </a:extLst>
          </p:cNvPr>
          <p:cNvGrpSpPr/>
          <p:nvPr userDrawn="1"/>
        </p:nvGrpSpPr>
        <p:grpSpPr>
          <a:xfrm>
            <a:off x="0" y="-1"/>
            <a:ext cx="12192127" cy="6858065"/>
            <a:chOff x="0" y="-1"/>
            <a:chExt cx="12192127" cy="6858065"/>
          </a:xfrm>
        </p:grpSpPr>
        <p:sp>
          <p:nvSpPr>
            <p:cNvPr id="8" name="Forma Livre: Forma 7">
              <a:extLst>
                <a:ext uri="{FF2B5EF4-FFF2-40B4-BE49-F238E27FC236}">
                  <a16:creationId xmlns:a16="http://schemas.microsoft.com/office/drawing/2014/main" id="{62A22AEC-E188-35AC-CB35-A1E2EFC3893B}"/>
                </a:ext>
              </a:extLst>
            </p:cNvPr>
            <p:cNvSpPr/>
            <p:nvPr/>
          </p:nvSpPr>
          <p:spPr>
            <a:xfrm>
              <a:off x="7124318" y="0"/>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solidFill>
                <a:schemeClr val="bg1"/>
              </a:solid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F7F150E2-60B7-609C-0F21-6C31A8FE0E2D}"/>
                </a:ext>
              </a:extLst>
            </p:cNvPr>
            <p:cNvSpPr/>
            <p:nvPr userDrawn="1"/>
          </p:nvSpPr>
          <p:spPr>
            <a:xfrm>
              <a:off x="7124319" y="-1"/>
              <a:ext cx="3741928" cy="751372"/>
            </a:xfrm>
            <a:custGeom>
              <a:avLst/>
              <a:gdLst>
                <a:gd name="connsiteX0" fmla="*/ 3864864 w 5190617"/>
                <a:gd name="connsiteY0" fmla="*/ 0 h 1687404"/>
                <a:gd name="connsiteX1" fmla="*/ 122936 w 5190617"/>
                <a:gd name="connsiteY1" fmla="*/ 0 h 1687404"/>
                <a:gd name="connsiteX2" fmla="*/ 0 w 5190617"/>
                <a:gd name="connsiteY2" fmla="*/ 0 h 1687404"/>
                <a:gd name="connsiteX3" fmla="*/ 126048 w 5190617"/>
                <a:gd name="connsiteY3" fmla="*/ 191770 h 1687404"/>
                <a:gd name="connsiteX4" fmla="*/ 1421067 w 5190617"/>
                <a:gd name="connsiteY4" fmla="*/ 1280668 h 1687404"/>
                <a:gd name="connsiteX5" fmla="*/ 3073718 w 5190617"/>
                <a:gd name="connsiteY5" fmla="*/ 1680655 h 1687404"/>
                <a:gd name="connsiteX6" fmla="*/ 5190618 w 5190617"/>
                <a:gd name="connsiteY6" fmla="*/ 1394206 h 1687404"/>
                <a:gd name="connsiteX7" fmla="*/ 5190618 w 5190617"/>
                <a:gd name="connsiteY7" fmla="*/ 0 h 1687404"/>
                <a:gd name="connsiteX8" fmla="*/ 3864864 w 5190617"/>
                <a:gd name="connsiteY8" fmla="*/ 0 h 1687404"/>
                <a:gd name="connsiteX0" fmla="*/ 5190618 w 5282058"/>
                <a:gd name="connsiteY0" fmla="*/ 0 h 1687404"/>
                <a:gd name="connsiteX1" fmla="*/ 3864864 w 5282058"/>
                <a:gd name="connsiteY1" fmla="*/ 0 h 1687404"/>
                <a:gd name="connsiteX2" fmla="*/ 122936 w 5282058"/>
                <a:gd name="connsiteY2" fmla="*/ 0 h 1687404"/>
                <a:gd name="connsiteX3" fmla="*/ 0 w 5282058"/>
                <a:gd name="connsiteY3" fmla="*/ 0 h 1687404"/>
                <a:gd name="connsiteX4" fmla="*/ 126048 w 5282058"/>
                <a:gd name="connsiteY4" fmla="*/ 191770 h 1687404"/>
                <a:gd name="connsiteX5" fmla="*/ 1421067 w 5282058"/>
                <a:gd name="connsiteY5" fmla="*/ 1280668 h 1687404"/>
                <a:gd name="connsiteX6" fmla="*/ 3073718 w 5282058"/>
                <a:gd name="connsiteY6" fmla="*/ 1680655 h 1687404"/>
                <a:gd name="connsiteX7" fmla="*/ 5190618 w 5282058"/>
                <a:gd name="connsiteY7" fmla="*/ 1394206 h 1687404"/>
                <a:gd name="connsiteX8" fmla="*/ 5282058 w 5282058"/>
                <a:gd name="connsiteY8" fmla="*/ 91440 h 1687404"/>
                <a:gd name="connsiteX0" fmla="*/ 5190618 w 5190618"/>
                <a:gd name="connsiteY0" fmla="*/ 0 h 1687404"/>
                <a:gd name="connsiteX1" fmla="*/ 3864864 w 5190618"/>
                <a:gd name="connsiteY1" fmla="*/ 0 h 1687404"/>
                <a:gd name="connsiteX2" fmla="*/ 122936 w 5190618"/>
                <a:gd name="connsiteY2" fmla="*/ 0 h 1687404"/>
                <a:gd name="connsiteX3" fmla="*/ 0 w 5190618"/>
                <a:gd name="connsiteY3" fmla="*/ 0 h 1687404"/>
                <a:gd name="connsiteX4" fmla="*/ 126048 w 5190618"/>
                <a:gd name="connsiteY4" fmla="*/ 191770 h 1687404"/>
                <a:gd name="connsiteX5" fmla="*/ 1421067 w 5190618"/>
                <a:gd name="connsiteY5" fmla="*/ 1280668 h 1687404"/>
                <a:gd name="connsiteX6" fmla="*/ 3073718 w 5190618"/>
                <a:gd name="connsiteY6" fmla="*/ 1680655 h 1687404"/>
                <a:gd name="connsiteX7" fmla="*/ 5190618 w 5190618"/>
                <a:gd name="connsiteY7" fmla="*/ 1394206 h 1687404"/>
                <a:gd name="connsiteX0" fmla="*/ 3864864 w 5190618"/>
                <a:gd name="connsiteY0" fmla="*/ 0 h 1687404"/>
                <a:gd name="connsiteX1" fmla="*/ 122936 w 5190618"/>
                <a:gd name="connsiteY1" fmla="*/ 0 h 1687404"/>
                <a:gd name="connsiteX2" fmla="*/ 0 w 5190618"/>
                <a:gd name="connsiteY2" fmla="*/ 0 h 1687404"/>
                <a:gd name="connsiteX3" fmla="*/ 126048 w 5190618"/>
                <a:gd name="connsiteY3" fmla="*/ 191770 h 1687404"/>
                <a:gd name="connsiteX4" fmla="*/ 1421067 w 5190618"/>
                <a:gd name="connsiteY4" fmla="*/ 1280668 h 1687404"/>
                <a:gd name="connsiteX5" fmla="*/ 3073718 w 5190618"/>
                <a:gd name="connsiteY5" fmla="*/ 1680655 h 1687404"/>
                <a:gd name="connsiteX6" fmla="*/ 5190618 w 5190618"/>
                <a:gd name="connsiteY6" fmla="*/ 1394206 h 1687404"/>
                <a:gd name="connsiteX0" fmla="*/ 3741928 w 5067682"/>
                <a:gd name="connsiteY0" fmla="*/ 0 h 1687404"/>
                <a:gd name="connsiteX1" fmla="*/ 0 w 5067682"/>
                <a:gd name="connsiteY1" fmla="*/ 0 h 1687404"/>
                <a:gd name="connsiteX2" fmla="*/ 3112 w 5067682"/>
                <a:gd name="connsiteY2" fmla="*/ 191770 h 1687404"/>
                <a:gd name="connsiteX3" fmla="*/ 1298131 w 5067682"/>
                <a:gd name="connsiteY3" fmla="*/ 1280668 h 1687404"/>
                <a:gd name="connsiteX4" fmla="*/ 2950782 w 5067682"/>
                <a:gd name="connsiteY4" fmla="*/ 1680655 h 1687404"/>
                <a:gd name="connsiteX5" fmla="*/ 5067682 w 5067682"/>
                <a:gd name="connsiteY5" fmla="*/ 1394206 h 1687404"/>
                <a:gd name="connsiteX0" fmla="*/ 3824111 w 5149865"/>
                <a:gd name="connsiteY0" fmla="*/ 0 h 1687404"/>
                <a:gd name="connsiteX1" fmla="*/ 82183 w 5149865"/>
                <a:gd name="connsiteY1" fmla="*/ 0 h 1687404"/>
                <a:gd name="connsiteX2" fmla="*/ 1380314 w 5149865"/>
                <a:gd name="connsiteY2" fmla="*/ 1280668 h 1687404"/>
                <a:gd name="connsiteX3" fmla="*/ 3032965 w 5149865"/>
                <a:gd name="connsiteY3" fmla="*/ 1680655 h 1687404"/>
                <a:gd name="connsiteX4" fmla="*/ 5149865 w 5149865"/>
                <a:gd name="connsiteY4" fmla="*/ 1394206 h 1687404"/>
                <a:gd name="connsiteX0" fmla="*/ 3824111 w 3824111"/>
                <a:gd name="connsiteY0" fmla="*/ 0 h 1680655"/>
                <a:gd name="connsiteX1" fmla="*/ 82183 w 3824111"/>
                <a:gd name="connsiteY1" fmla="*/ 0 h 1680655"/>
                <a:gd name="connsiteX2" fmla="*/ 1380314 w 3824111"/>
                <a:gd name="connsiteY2" fmla="*/ 1280668 h 1680655"/>
                <a:gd name="connsiteX3" fmla="*/ 3032965 w 3824111"/>
                <a:gd name="connsiteY3" fmla="*/ 1680655 h 1680655"/>
                <a:gd name="connsiteX0" fmla="*/ 3824111 w 3824111"/>
                <a:gd name="connsiteY0" fmla="*/ 0 h 1280668"/>
                <a:gd name="connsiteX1" fmla="*/ 82183 w 3824111"/>
                <a:gd name="connsiteY1" fmla="*/ 0 h 1280668"/>
                <a:gd name="connsiteX2" fmla="*/ 1380314 w 3824111"/>
                <a:gd name="connsiteY2" fmla="*/ 1280668 h 1280668"/>
                <a:gd name="connsiteX0" fmla="*/ 3741928 w 3741928"/>
                <a:gd name="connsiteY0" fmla="*/ 0 h 751372"/>
                <a:gd name="connsiteX1" fmla="*/ 0 w 3741928"/>
                <a:gd name="connsiteY1" fmla="*/ 0 h 751372"/>
              </a:gdLst>
              <a:ahLst/>
              <a:cxnLst>
                <a:cxn ang="0">
                  <a:pos x="connsiteX0" y="connsiteY0"/>
                </a:cxn>
                <a:cxn ang="0">
                  <a:pos x="connsiteX1" y="connsiteY1"/>
                </a:cxn>
              </a:cxnLst>
              <a:rect l="l" t="t" r="r" b="b"/>
              <a:pathLst>
                <a:path w="3741928" h="751372">
                  <a:moveTo>
                    <a:pt x="3741928" y="0"/>
                  </a:moveTo>
                  <a:cubicBezTo>
                    <a:pt x="2312480" y="1120204"/>
                    <a:pt x="809752" y="876046"/>
                    <a:pt x="0" y="0"/>
                  </a:cubicBezTo>
                </a:path>
              </a:pathLst>
            </a:custGeom>
            <a:noFill/>
            <a:ln w="6350" cap="flat">
              <a:solidFill>
                <a:schemeClr val="bg1"/>
              </a:solid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C49478EB-0D19-44A5-1934-FBE8BFAD9FFC}"/>
                </a:ext>
              </a:extLst>
            </p:cNvPr>
            <p:cNvSpPr/>
            <p:nvPr/>
          </p:nvSpPr>
          <p:spPr>
            <a:xfrm>
              <a:off x="6496240" y="0"/>
              <a:ext cx="5695887" cy="2676563"/>
            </a:xfrm>
            <a:custGeom>
              <a:avLst/>
              <a:gdLst>
                <a:gd name="connsiteX0" fmla="*/ 3578860 w 5695886"/>
                <a:gd name="connsiteY0" fmla="*/ 1680655 h 2676563"/>
                <a:gd name="connsiteX1" fmla="*/ 1926209 w 5695886"/>
                <a:gd name="connsiteY1" fmla="*/ 1280668 h 2676563"/>
                <a:gd name="connsiteX2" fmla="*/ 631190 w 5695886"/>
                <a:gd name="connsiteY2" fmla="*/ 191770 h 2676563"/>
                <a:gd name="connsiteX3" fmla="*/ 505142 w 5695886"/>
                <a:gd name="connsiteY3" fmla="*/ 0 h 2676563"/>
                <a:gd name="connsiteX4" fmla="*/ 0 w 5695886"/>
                <a:gd name="connsiteY4" fmla="*/ 0 h 2676563"/>
                <a:gd name="connsiteX5" fmla="*/ 1835214 w 5695886"/>
                <a:gd name="connsiteY5" fmla="*/ 2257552 h 2676563"/>
                <a:gd name="connsiteX6" fmla="*/ 3752152 w 5695886"/>
                <a:gd name="connsiteY6" fmla="*/ 2675128 h 2676563"/>
                <a:gd name="connsiteX7" fmla="*/ 3916172 w 5695886"/>
                <a:gd name="connsiteY7" fmla="*/ 2670048 h 2676563"/>
                <a:gd name="connsiteX8" fmla="*/ 4884229 w 5695886"/>
                <a:gd name="connsiteY8" fmla="*/ 2495360 h 2676563"/>
                <a:gd name="connsiteX9" fmla="*/ 5695887 w 5695886"/>
                <a:gd name="connsiteY9" fmla="*/ 2142808 h 2676563"/>
                <a:gd name="connsiteX10" fmla="*/ 5695887 w 5695886"/>
                <a:gd name="connsiteY10" fmla="*/ 1394206 h 2676563"/>
                <a:gd name="connsiteX11" fmla="*/ 3578987 w 5695886"/>
                <a:gd name="connsiteY11" fmla="*/ 1680655 h 2676563"/>
                <a:gd name="connsiteX0" fmla="*/ 5695887 w 5787327"/>
                <a:gd name="connsiteY0" fmla="*/ 1394206 h 2676563"/>
                <a:gd name="connsiteX1" fmla="*/ 3578987 w 5787327"/>
                <a:gd name="connsiteY1" fmla="*/ 1680655 h 2676563"/>
                <a:gd name="connsiteX2" fmla="*/ 3578860 w 5787327"/>
                <a:gd name="connsiteY2" fmla="*/ 1680655 h 2676563"/>
                <a:gd name="connsiteX3" fmla="*/ 1926209 w 5787327"/>
                <a:gd name="connsiteY3" fmla="*/ 1280668 h 2676563"/>
                <a:gd name="connsiteX4" fmla="*/ 631190 w 5787327"/>
                <a:gd name="connsiteY4" fmla="*/ 191770 h 2676563"/>
                <a:gd name="connsiteX5" fmla="*/ 505142 w 5787327"/>
                <a:gd name="connsiteY5" fmla="*/ 0 h 2676563"/>
                <a:gd name="connsiteX6" fmla="*/ 0 w 5787327"/>
                <a:gd name="connsiteY6" fmla="*/ 0 h 2676563"/>
                <a:gd name="connsiteX7" fmla="*/ 1835214 w 5787327"/>
                <a:gd name="connsiteY7" fmla="*/ 2257552 h 2676563"/>
                <a:gd name="connsiteX8" fmla="*/ 3752152 w 5787327"/>
                <a:gd name="connsiteY8" fmla="*/ 2675128 h 2676563"/>
                <a:gd name="connsiteX9" fmla="*/ 3916172 w 5787327"/>
                <a:gd name="connsiteY9" fmla="*/ 2670048 h 2676563"/>
                <a:gd name="connsiteX10" fmla="*/ 4884229 w 5787327"/>
                <a:gd name="connsiteY10" fmla="*/ 2495360 h 2676563"/>
                <a:gd name="connsiteX11" fmla="*/ 5695887 w 5787327"/>
                <a:gd name="connsiteY11" fmla="*/ 2142808 h 2676563"/>
                <a:gd name="connsiteX12" fmla="*/ 5787327 w 5787327"/>
                <a:gd name="connsiteY12" fmla="*/ 1485646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410109 h 2692466"/>
                <a:gd name="connsiteX1" fmla="*/ 3578987 w 5695887"/>
                <a:gd name="connsiteY1" fmla="*/ 1696558 h 2692466"/>
                <a:gd name="connsiteX2" fmla="*/ 3578860 w 5695887"/>
                <a:gd name="connsiteY2" fmla="*/ 1696558 h 2692466"/>
                <a:gd name="connsiteX3" fmla="*/ 1926209 w 5695887"/>
                <a:gd name="connsiteY3" fmla="*/ 1296571 h 2692466"/>
                <a:gd name="connsiteX4" fmla="*/ 631190 w 5695887"/>
                <a:gd name="connsiteY4" fmla="*/ 207673 h 2692466"/>
                <a:gd name="connsiteX5" fmla="*/ 505142 w 5695887"/>
                <a:gd name="connsiteY5" fmla="*/ 15903 h 2692466"/>
                <a:gd name="connsiteX6" fmla="*/ 278271 w 5695887"/>
                <a:gd name="connsiteY6" fmla="*/ 0 h 2692466"/>
                <a:gd name="connsiteX7" fmla="*/ 0 w 5695887"/>
                <a:gd name="connsiteY7" fmla="*/ 15903 h 2692466"/>
                <a:gd name="connsiteX8" fmla="*/ 1835214 w 5695887"/>
                <a:gd name="connsiteY8" fmla="*/ 2273455 h 2692466"/>
                <a:gd name="connsiteX9" fmla="*/ 3752152 w 5695887"/>
                <a:gd name="connsiteY9" fmla="*/ 2691031 h 2692466"/>
                <a:gd name="connsiteX10" fmla="*/ 3916172 w 5695887"/>
                <a:gd name="connsiteY10" fmla="*/ 2685951 h 2692466"/>
                <a:gd name="connsiteX11" fmla="*/ 4884229 w 5695887"/>
                <a:gd name="connsiteY11" fmla="*/ 2511263 h 2692466"/>
                <a:gd name="connsiteX12" fmla="*/ 5695887 w 5695887"/>
                <a:gd name="connsiteY12" fmla="*/ 2158711 h 2692466"/>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12" fmla="*/ 5695887 w 5695887"/>
                <a:gd name="connsiteY12" fmla="*/ 1394206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 name="connsiteX12" fmla="*/ 91440 w 5695887"/>
                <a:gd name="connsiteY12" fmla="*/ 91440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5887" h="2676563">
                  <a:moveTo>
                    <a:pt x="0" y="0"/>
                  </a:moveTo>
                  <a:cubicBezTo>
                    <a:pt x="284988" y="989521"/>
                    <a:pt x="982345" y="1807464"/>
                    <a:pt x="1835214" y="2257552"/>
                  </a:cubicBezTo>
                  <a:cubicBezTo>
                    <a:pt x="2384234" y="2547303"/>
                    <a:pt x="3060192" y="2692781"/>
                    <a:pt x="3752152" y="2675128"/>
                  </a:cubicBezTo>
                  <a:cubicBezTo>
                    <a:pt x="3806634" y="2674430"/>
                    <a:pt x="3861308" y="2672906"/>
                    <a:pt x="3916172" y="2670048"/>
                  </a:cubicBezTo>
                  <a:cubicBezTo>
                    <a:pt x="4241102" y="2649474"/>
                    <a:pt x="4567365" y="2592515"/>
                    <a:pt x="4884229" y="2495360"/>
                  </a:cubicBezTo>
                  <a:cubicBezTo>
                    <a:pt x="5164963" y="2409317"/>
                    <a:pt x="5438203" y="2292668"/>
                    <a:pt x="5695887" y="2142808"/>
                  </a:cubicBezTo>
                  <a:lnTo>
                    <a:pt x="5695887" y="1394206"/>
                  </a:lnTo>
                  <a:cubicBezTo>
                    <a:pt x="4981956" y="1616774"/>
                    <a:pt x="4259643" y="1715198"/>
                    <a:pt x="3578987" y="1680655"/>
                  </a:cubicBezTo>
                  <a:lnTo>
                    <a:pt x="3578860" y="1680655"/>
                  </a:lnTo>
                  <a:cubicBezTo>
                    <a:pt x="2985071" y="1650492"/>
                    <a:pt x="2423096" y="1519174"/>
                    <a:pt x="1926209" y="1280668"/>
                  </a:cubicBezTo>
                  <a:cubicBezTo>
                    <a:pt x="1412748" y="1034225"/>
                    <a:pt x="968756" y="673481"/>
                    <a:pt x="631190" y="191770"/>
                  </a:cubicBezTo>
                  <a:cubicBezTo>
                    <a:pt x="587692" y="129731"/>
                    <a:pt x="545592" y="65850"/>
                    <a:pt x="505142" y="0"/>
                  </a:cubicBezTo>
                </a:path>
              </a:pathLst>
            </a:custGeom>
            <a:noFill/>
            <a:ln w="6350" cap="flat">
              <a:solidFill>
                <a:schemeClr val="bg1"/>
              </a:solid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F478E8A0-36E1-9245-ED23-F7EC006E4EBF}"/>
                </a:ext>
              </a:extLst>
            </p:cNvPr>
            <p:cNvSpPr/>
            <p:nvPr/>
          </p:nvSpPr>
          <p:spPr>
            <a:xfrm>
              <a:off x="678180" y="5619814"/>
              <a:ext cx="2972372" cy="123825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 name="connsiteX0" fmla="*/ 5615623 w 5707063"/>
                <a:gd name="connsiteY0" fmla="*/ 1359800 h 1451240"/>
                <a:gd name="connsiteX1" fmla="*/ 2511044 w 5707063"/>
                <a:gd name="connsiteY1" fmla="*/ 83450 h 1451240"/>
                <a:gd name="connsiteX2" fmla="*/ 2511044 w 5707063"/>
                <a:gd name="connsiteY2" fmla="*/ 83386 h 1451240"/>
                <a:gd name="connsiteX3" fmla="*/ 1591755 w 5707063"/>
                <a:gd name="connsiteY3" fmla="*/ 646 h 1451240"/>
                <a:gd name="connsiteX4" fmla="*/ 914781 w 5707063"/>
                <a:gd name="connsiteY4" fmla="*/ 16521 h 1451240"/>
                <a:gd name="connsiteX5" fmla="*/ 248285 w 5707063"/>
                <a:gd name="connsiteY5" fmla="*/ 89038 h 1451240"/>
                <a:gd name="connsiteX6" fmla="*/ 205422 w 5707063"/>
                <a:gd name="connsiteY6" fmla="*/ 96150 h 1451240"/>
                <a:gd name="connsiteX7" fmla="*/ 121475 w 5707063"/>
                <a:gd name="connsiteY7" fmla="*/ 111136 h 1451240"/>
                <a:gd name="connsiteX8" fmla="*/ 0 w 5707063"/>
                <a:gd name="connsiteY8" fmla="*/ 135329 h 1451240"/>
                <a:gd name="connsiteX9" fmla="*/ 293243 w 5707063"/>
                <a:gd name="connsiteY9" fmla="*/ 121550 h 1451240"/>
                <a:gd name="connsiteX10" fmla="*/ 2972372 w 5707063"/>
                <a:gd name="connsiteY10" fmla="*/ 1359800 h 1451240"/>
                <a:gd name="connsiteX11" fmla="*/ 5707063 w 5707063"/>
                <a:gd name="connsiteY11" fmla="*/ 1451240 h 1451240"/>
                <a:gd name="connsiteX0" fmla="*/ 5615623 w 5615623"/>
                <a:gd name="connsiteY0" fmla="*/ 1359800 h 1359800"/>
                <a:gd name="connsiteX1" fmla="*/ 2511044 w 5615623"/>
                <a:gd name="connsiteY1" fmla="*/ 83450 h 1359800"/>
                <a:gd name="connsiteX2" fmla="*/ 2511044 w 5615623"/>
                <a:gd name="connsiteY2" fmla="*/ 83386 h 1359800"/>
                <a:gd name="connsiteX3" fmla="*/ 1591755 w 5615623"/>
                <a:gd name="connsiteY3" fmla="*/ 646 h 1359800"/>
                <a:gd name="connsiteX4" fmla="*/ 914781 w 5615623"/>
                <a:gd name="connsiteY4" fmla="*/ 16521 h 1359800"/>
                <a:gd name="connsiteX5" fmla="*/ 248285 w 5615623"/>
                <a:gd name="connsiteY5" fmla="*/ 89038 h 1359800"/>
                <a:gd name="connsiteX6" fmla="*/ 205422 w 5615623"/>
                <a:gd name="connsiteY6" fmla="*/ 96150 h 1359800"/>
                <a:gd name="connsiteX7" fmla="*/ 121475 w 5615623"/>
                <a:gd name="connsiteY7" fmla="*/ 111136 h 1359800"/>
                <a:gd name="connsiteX8" fmla="*/ 0 w 5615623"/>
                <a:gd name="connsiteY8" fmla="*/ 135329 h 1359800"/>
                <a:gd name="connsiteX9" fmla="*/ 293243 w 5615623"/>
                <a:gd name="connsiteY9" fmla="*/ 121550 h 1359800"/>
                <a:gd name="connsiteX10" fmla="*/ 2972372 w 5615623"/>
                <a:gd name="connsiteY10" fmla="*/ 1359800 h 1359800"/>
                <a:gd name="connsiteX0" fmla="*/ 2511044 w 2972372"/>
                <a:gd name="connsiteY0" fmla="*/ 83450 h 1359800"/>
                <a:gd name="connsiteX1" fmla="*/ 2511044 w 2972372"/>
                <a:gd name="connsiteY1" fmla="*/ 83386 h 1359800"/>
                <a:gd name="connsiteX2" fmla="*/ 1591755 w 2972372"/>
                <a:gd name="connsiteY2" fmla="*/ 646 h 1359800"/>
                <a:gd name="connsiteX3" fmla="*/ 914781 w 2972372"/>
                <a:gd name="connsiteY3" fmla="*/ 16521 h 1359800"/>
                <a:gd name="connsiteX4" fmla="*/ 248285 w 2972372"/>
                <a:gd name="connsiteY4" fmla="*/ 89038 h 1359800"/>
                <a:gd name="connsiteX5" fmla="*/ 205422 w 2972372"/>
                <a:gd name="connsiteY5" fmla="*/ 96150 h 1359800"/>
                <a:gd name="connsiteX6" fmla="*/ 121475 w 2972372"/>
                <a:gd name="connsiteY6" fmla="*/ 111136 h 1359800"/>
                <a:gd name="connsiteX7" fmla="*/ 0 w 2972372"/>
                <a:gd name="connsiteY7" fmla="*/ 135329 h 1359800"/>
                <a:gd name="connsiteX8" fmla="*/ 293243 w 2972372"/>
                <a:gd name="connsiteY8" fmla="*/ 121550 h 1359800"/>
                <a:gd name="connsiteX9" fmla="*/ 2972372 w 2972372"/>
                <a:gd name="connsiteY9" fmla="*/ 1359800 h 1359800"/>
                <a:gd name="connsiteX0" fmla="*/ 2511044 w 2972372"/>
                <a:gd name="connsiteY0" fmla="*/ 83450 h 1359800"/>
                <a:gd name="connsiteX1" fmla="*/ 1591755 w 2972372"/>
                <a:gd name="connsiteY1" fmla="*/ 646 h 1359800"/>
                <a:gd name="connsiteX2" fmla="*/ 914781 w 2972372"/>
                <a:gd name="connsiteY2" fmla="*/ 16521 h 1359800"/>
                <a:gd name="connsiteX3" fmla="*/ 248285 w 2972372"/>
                <a:gd name="connsiteY3" fmla="*/ 89038 h 1359800"/>
                <a:gd name="connsiteX4" fmla="*/ 205422 w 2972372"/>
                <a:gd name="connsiteY4" fmla="*/ 96150 h 1359800"/>
                <a:gd name="connsiteX5" fmla="*/ 121475 w 2972372"/>
                <a:gd name="connsiteY5" fmla="*/ 111136 h 1359800"/>
                <a:gd name="connsiteX6" fmla="*/ 0 w 2972372"/>
                <a:gd name="connsiteY6" fmla="*/ 135329 h 1359800"/>
                <a:gd name="connsiteX7" fmla="*/ 293243 w 2972372"/>
                <a:gd name="connsiteY7" fmla="*/ 121550 h 1359800"/>
                <a:gd name="connsiteX8" fmla="*/ 2972372 w 2972372"/>
                <a:gd name="connsiteY8" fmla="*/ 1359800 h 1359800"/>
                <a:gd name="connsiteX0" fmla="*/ 1591755 w 2972372"/>
                <a:gd name="connsiteY0" fmla="*/ 646 h 1359800"/>
                <a:gd name="connsiteX1" fmla="*/ 914781 w 2972372"/>
                <a:gd name="connsiteY1" fmla="*/ 16521 h 1359800"/>
                <a:gd name="connsiteX2" fmla="*/ 248285 w 2972372"/>
                <a:gd name="connsiteY2" fmla="*/ 89038 h 1359800"/>
                <a:gd name="connsiteX3" fmla="*/ 205422 w 2972372"/>
                <a:gd name="connsiteY3" fmla="*/ 96150 h 1359800"/>
                <a:gd name="connsiteX4" fmla="*/ 121475 w 2972372"/>
                <a:gd name="connsiteY4" fmla="*/ 111136 h 1359800"/>
                <a:gd name="connsiteX5" fmla="*/ 0 w 2972372"/>
                <a:gd name="connsiteY5" fmla="*/ 135329 h 1359800"/>
                <a:gd name="connsiteX6" fmla="*/ 293243 w 2972372"/>
                <a:gd name="connsiteY6" fmla="*/ 121550 h 1359800"/>
                <a:gd name="connsiteX7" fmla="*/ 2972372 w 2972372"/>
                <a:gd name="connsiteY7" fmla="*/ 1359800 h 1359800"/>
                <a:gd name="connsiteX0" fmla="*/ 914781 w 2972372"/>
                <a:gd name="connsiteY0" fmla="*/ 0 h 1343279"/>
                <a:gd name="connsiteX1" fmla="*/ 248285 w 2972372"/>
                <a:gd name="connsiteY1" fmla="*/ 72517 h 1343279"/>
                <a:gd name="connsiteX2" fmla="*/ 205422 w 2972372"/>
                <a:gd name="connsiteY2" fmla="*/ 79629 h 1343279"/>
                <a:gd name="connsiteX3" fmla="*/ 121475 w 2972372"/>
                <a:gd name="connsiteY3" fmla="*/ 94615 h 1343279"/>
                <a:gd name="connsiteX4" fmla="*/ 0 w 2972372"/>
                <a:gd name="connsiteY4" fmla="*/ 118808 h 1343279"/>
                <a:gd name="connsiteX5" fmla="*/ 293243 w 2972372"/>
                <a:gd name="connsiteY5" fmla="*/ 105029 h 1343279"/>
                <a:gd name="connsiteX6" fmla="*/ 2972372 w 2972372"/>
                <a:gd name="connsiteY6" fmla="*/ 1343279 h 1343279"/>
                <a:gd name="connsiteX0" fmla="*/ 248285 w 2972372"/>
                <a:gd name="connsiteY0" fmla="*/ 0 h 1270762"/>
                <a:gd name="connsiteX1" fmla="*/ 205422 w 2972372"/>
                <a:gd name="connsiteY1" fmla="*/ 7112 h 1270762"/>
                <a:gd name="connsiteX2" fmla="*/ 121475 w 2972372"/>
                <a:gd name="connsiteY2" fmla="*/ 22098 h 1270762"/>
                <a:gd name="connsiteX3" fmla="*/ 0 w 2972372"/>
                <a:gd name="connsiteY3" fmla="*/ 46291 h 1270762"/>
                <a:gd name="connsiteX4" fmla="*/ 293243 w 2972372"/>
                <a:gd name="connsiteY4" fmla="*/ 32512 h 1270762"/>
                <a:gd name="connsiteX5" fmla="*/ 2972372 w 2972372"/>
                <a:gd name="connsiteY5" fmla="*/ 1270762 h 1270762"/>
                <a:gd name="connsiteX0" fmla="*/ 205422 w 2972372"/>
                <a:gd name="connsiteY0" fmla="*/ 0 h 1263650"/>
                <a:gd name="connsiteX1" fmla="*/ 121475 w 2972372"/>
                <a:gd name="connsiteY1" fmla="*/ 14986 h 1263650"/>
                <a:gd name="connsiteX2" fmla="*/ 0 w 2972372"/>
                <a:gd name="connsiteY2" fmla="*/ 39179 h 1263650"/>
                <a:gd name="connsiteX3" fmla="*/ 293243 w 2972372"/>
                <a:gd name="connsiteY3" fmla="*/ 25400 h 1263650"/>
                <a:gd name="connsiteX4" fmla="*/ 2972372 w 2972372"/>
                <a:gd name="connsiteY4" fmla="*/ 1263650 h 1263650"/>
                <a:gd name="connsiteX0" fmla="*/ 121475 w 2972372"/>
                <a:gd name="connsiteY0" fmla="*/ 0 h 1248664"/>
                <a:gd name="connsiteX1" fmla="*/ 0 w 2972372"/>
                <a:gd name="connsiteY1" fmla="*/ 24193 h 1248664"/>
                <a:gd name="connsiteX2" fmla="*/ 293243 w 2972372"/>
                <a:gd name="connsiteY2" fmla="*/ 10414 h 1248664"/>
                <a:gd name="connsiteX3" fmla="*/ 2972372 w 2972372"/>
                <a:gd name="connsiteY3" fmla="*/ 1248664 h 1248664"/>
                <a:gd name="connsiteX0" fmla="*/ 0 w 2972372"/>
                <a:gd name="connsiteY0" fmla="*/ 13779 h 1238250"/>
                <a:gd name="connsiteX1" fmla="*/ 293243 w 2972372"/>
                <a:gd name="connsiteY1" fmla="*/ 0 h 1238250"/>
                <a:gd name="connsiteX2" fmla="*/ 2972372 w 2972372"/>
                <a:gd name="connsiteY2" fmla="*/ 1238250 h 1238250"/>
              </a:gdLst>
              <a:ahLst/>
              <a:cxnLst>
                <a:cxn ang="0">
                  <a:pos x="connsiteX0" y="connsiteY0"/>
                </a:cxn>
                <a:cxn ang="0">
                  <a:pos x="connsiteX1" y="connsiteY1"/>
                </a:cxn>
                <a:cxn ang="0">
                  <a:pos x="connsiteX2" y="connsiteY2"/>
                </a:cxn>
              </a:cxnLst>
              <a:rect l="l" t="t" r="r" b="b"/>
              <a:pathLst>
                <a:path w="2972372" h="1238250">
                  <a:moveTo>
                    <a:pt x="0" y="13779"/>
                  </a:moveTo>
                  <a:cubicBezTo>
                    <a:pt x="95250" y="5144"/>
                    <a:pt x="192786" y="0"/>
                    <a:pt x="293243" y="0"/>
                  </a:cubicBezTo>
                  <a:cubicBezTo>
                    <a:pt x="1421257" y="0"/>
                    <a:pt x="2122170" y="652716"/>
                    <a:pt x="2972372" y="1238250"/>
                  </a:cubicBezTo>
                </a:path>
              </a:pathLst>
            </a:custGeom>
            <a:noFill/>
            <a:ln w="6350" cap="flat">
              <a:solidFill>
                <a:schemeClr val="bg1"/>
              </a:solid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DD7CDD3D-C566-93FD-813F-0127B4BAC10B}"/>
                </a:ext>
              </a:extLst>
            </p:cNvPr>
            <p:cNvSpPr/>
            <p:nvPr/>
          </p:nvSpPr>
          <p:spPr>
            <a:xfrm>
              <a:off x="0" y="4892611"/>
              <a:ext cx="6307455"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 name="connsiteX17" fmla="*/ 91440 w 6307455"/>
                <a:gd name="connsiteY17" fmla="*/ 1036765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5" h="1965325">
                  <a:moveTo>
                    <a:pt x="0" y="945325"/>
                  </a:moveTo>
                  <a:cubicBezTo>
                    <a:pt x="192151" y="866330"/>
                    <a:pt x="416052" y="796417"/>
                    <a:pt x="678180" y="740918"/>
                  </a:cubicBezTo>
                  <a:cubicBezTo>
                    <a:pt x="717804" y="732536"/>
                    <a:pt x="758254" y="724472"/>
                    <a:pt x="799656" y="716725"/>
                  </a:cubicBezTo>
                  <a:lnTo>
                    <a:pt x="883602" y="701739"/>
                  </a:lnTo>
                  <a:lnTo>
                    <a:pt x="926465" y="694627"/>
                  </a:ln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lnTo>
                    <a:pt x="5986209" y="1713103"/>
                  </a:lnTo>
                  <a:lnTo>
                    <a:pt x="5986209" y="1713167"/>
                  </a:lnTo>
                  <a:cubicBezTo>
                    <a:pt x="4949444" y="898144"/>
                    <a:pt x="3850386" y="39878"/>
                    <a:pt x="2349310" y="0"/>
                  </a:cubicBezTo>
                  <a:lnTo>
                    <a:pt x="2348675" y="0"/>
                  </a:lnTo>
                  <a:lnTo>
                    <a:pt x="2348611" y="0"/>
                  </a:lnTo>
                  <a:cubicBezTo>
                    <a:pt x="1555623" y="0"/>
                    <a:pt x="816610" y="191262"/>
                    <a:pt x="204343" y="540512"/>
                  </a:cubicBezTo>
                  <a:cubicBezTo>
                    <a:pt x="134684" y="582930"/>
                    <a:pt x="66612" y="627507"/>
                    <a:pt x="0" y="674307"/>
                  </a:cubicBezTo>
                </a:path>
              </a:pathLst>
            </a:custGeom>
            <a:noFill/>
            <a:ln w="6350" cap="flat">
              <a:solidFill>
                <a:schemeClr val="bg1"/>
              </a:solidFill>
              <a:prstDash val="solid"/>
              <a:miter/>
            </a:ln>
          </p:spPr>
          <p:txBody>
            <a:bodyPr rtlCol="0" anchor="ctr"/>
            <a:lstStyle/>
            <a:p>
              <a:endParaRPr lang="pt-BR"/>
            </a:p>
          </p:txBody>
        </p:sp>
      </p:grpSp>
      <p:pic>
        <p:nvPicPr>
          <p:cNvPr id="13" name="Gráfico 12">
            <a:extLst>
              <a:ext uri="{FF2B5EF4-FFF2-40B4-BE49-F238E27FC236}">
                <a16:creationId xmlns:a16="http://schemas.microsoft.com/office/drawing/2014/main" id="{86BDC0E4-D7DB-DC8B-E370-6070FE5780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455" y="444389"/>
            <a:ext cx="2169161" cy="1778000"/>
          </a:xfrm>
          <a:prstGeom prst="rect">
            <a:avLst/>
          </a:prstGeom>
        </p:spPr>
      </p:pic>
    </p:spTree>
    <p:extLst>
      <p:ext uri="{BB962C8B-B14F-4D97-AF65-F5344CB8AC3E}">
        <p14:creationId xmlns:p14="http://schemas.microsoft.com/office/powerpoint/2010/main" val="1225222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e Abertura 2">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4806AD22-E80D-5986-E0E2-4BD11EDD32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535" t="15145" r="25135" b="6447"/>
          <a:stretch>
            <a:fillRect/>
          </a:stretch>
        </p:blipFill>
        <p:spPr>
          <a:xfrm>
            <a:off x="0" y="3229"/>
            <a:ext cx="12192000" cy="6851543"/>
          </a:xfrm>
          <a:prstGeom prst="rect">
            <a:avLst/>
          </a:prstGeom>
        </p:spPr>
      </p:pic>
      <p:pic>
        <p:nvPicPr>
          <p:cNvPr id="12" name="Imagem 11">
            <a:extLst>
              <a:ext uri="{FF2B5EF4-FFF2-40B4-BE49-F238E27FC236}">
                <a16:creationId xmlns:a16="http://schemas.microsoft.com/office/drawing/2014/main" id="{57BACE3E-9AB9-1D12-8EF1-95B3AF955CBE}"/>
              </a:ext>
            </a:extLst>
          </p:cNvPr>
          <p:cNvPicPr>
            <a:picLocks noChangeAspect="1"/>
          </p:cNvPicPr>
          <p:nvPr userDrawn="1"/>
        </p:nvPicPr>
        <p:blipFill>
          <a:blip r:embed="rId3"/>
          <a:srcRect l="36843" r="1" b="28241"/>
          <a:stretch>
            <a:fillRect/>
          </a:stretch>
        </p:blipFill>
        <p:spPr>
          <a:xfrm>
            <a:off x="0" y="0"/>
            <a:ext cx="9953151" cy="6850800"/>
          </a:xfrm>
          <a:prstGeom prst="rect">
            <a:avLst/>
          </a:prstGeom>
        </p:spPr>
      </p:pic>
      <p:sp>
        <p:nvSpPr>
          <p:cNvPr id="6" name="Espaço Reservado para Número de Slide 5">
            <a:extLst>
              <a:ext uri="{FF2B5EF4-FFF2-40B4-BE49-F238E27FC236}">
                <a16:creationId xmlns:a16="http://schemas.microsoft.com/office/drawing/2014/main" id="{8F37ECC8-5780-743A-44C0-4C02BFC806FF}"/>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pic>
        <p:nvPicPr>
          <p:cNvPr id="15" name="Gráfico 14">
            <a:extLst>
              <a:ext uri="{FF2B5EF4-FFF2-40B4-BE49-F238E27FC236}">
                <a16:creationId xmlns:a16="http://schemas.microsoft.com/office/drawing/2014/main" id="{3531AD30-F74A-5628-4DA5-7993F7C296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
        <p:nvSpPr>
          <p:cNvPr id="16" name="Título 1">
            <a:extLst>
              <a:ext uri="{FF2B5EF4-FFF2-40B4-BE49-F238E27FC236}">
                <a16:creationId xmlns:a16="http://schemas.microsoft.com/office/drawing/2014/main" id="{50BC4489-2C64-68C2-0E8C-89672B147D6C}"/>
              </a:ext>
            </a:extLst>
          </p:cNvPr>
          <p:cNvSpPr>
            <a:spLocks noGrp="1"/>
          </p:cNvSpPr>
          <p:nvPr>
            <p:ph type="ctrTitle" hasCustomPrompt="1"/>
          </p:nvPr>
        </p:nvSpPr>
        <p:spPr>
          <a:xfrm>
            <a:off x="819612" y="1368330"/>
            <a:ext cx="5597092" cy="2387600"/>
          </a:xfrm>
        </p:spPr>
        <p:txBody>
          <a:bodyPr anchor="b">
            <a:normAutofit/>
          </a:bodyPr>
          <a:lstStyle>
            <a:lvl1pPr algn="l">
              <a:defRPr sz="4400" b="1" i="1">
                <a:solidFill>
                  <a:srgbClr val="95C11F"/>
                </a:solidFill>
                <a:latin typeface="Trebuchet MS" panose="020B0603020202020204" pitchFamily="34" charset="0"/>
              </a:defRPr>
            </a:lvl1pPr>
          </a:lstStyle>
          <a:p>
            <a:r>
              <a:rPr lang="pt-BR" dirty="0"/>
              <a:t>Clique para editar o título de Abertura</a:t>
            </a:r>
          </a:p>
        </p:txBody>
      </p:sp>
      <p:sp>
        <p:nvSpPr>
          <p:cNvPr id="17" name="Subtítulo 2">
            <a:extLst>
              <a:ext uri="{FF2B5EF4-FFF2-40B4-BE49-F238E27FC236}">
                <a16:creationId xmlns:a16="http://schemas.microsoft.com/office/drawing/2014/main" id="{060C1C1F-9101-AD60-A4AC-899303583E43}"/>
              </a:ext>
            </a:extLst>
          </p:cNvPr>
          <p:cNvSpPr>
            <a:spLocks noGrp="1"/>
          </p:cNvSpPr>
          <p:nvPr>
            <p:ph type="subTitle" idx="1"/>
          </p:nvPr>
        </p:nvSpPr>
        <p:spPr>
          <a:xfrm>
            <a:off x="819611" y="3848005"/>
            <a:ext cx="5597092" cy="1266894"/>
          </a:xfrm>
        </p:spPr>
        <p:txBody>
          <a:bodyPr>
            <a:normAutofit/>
          </a:bodyPr>
          <a:lstStyle>
            <a:lvl1pPr marL="0" indent="0" algn="l">
              <a:buNone/>
              <a:defRPr sz="2000" b="0" i="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a:t>
            </a:r>
          </a:p>
        </p:txBody>
      </p:sp>
      <p:sp>
        <p:nvSpPr>
          <p:cNvPr id="21" name="Espaço Reservado para Rodapé 4">
            <a:extLst>
              <a:ext uri="{FF2B5EF4-FFF2-40B4-BE49-F238E27FC236}">
                <a16:creationId xmlns:a16="http://schemas.microsoft.com/office/drawing/2014/main" id="{BBEED571-125B-CD92-351C-048DFE840FD1}"/>
              </a:ext>
            </a:extLst>
          </p:cNvPr>
          <p:cNvSpPr>
            <a:spLocks noGrp="1"/>
          </p:cNvSpPr>
          <p:nvPr>
            <p:ph type="ftr" sz="quarter" idx="11"/>
          </p:nvPr>
        </p:nvSpPr>
        <p:spPr>
          <a:xfrm>
            <a:off x="2228389"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pic>
        <p:nvPicPr>
          <p:cNvPr id="24" name="Gráfico 23">
            <a:extLst>
              <a:ext uri="{FF2B5EF4-FFF2-40B4-BE49-F238E27FC236}">
                <a16:creationId xmlns:a16="http://schemas.microsoft.com/office/drawing/2014/main" id="{6A9A8194-3FCD-E1AA-9316-6283B25E06C7}"/>
              </a:ext>
            </a:extLst>
          </p:cNvPr>
          <p:cNvPicPr>
            <a:picLocks noChangeAspect="1"/>
          </p:cNvPicPr>
          <p:nvPr userDrawn="1"/>
        </p:nvPicPr>
        <p:blipFill>
          <a:blip r:embed="rId6">
            <a:extLst>
              <a:ext uri="{96DAC541-7B7A-43D3-8B79-37D633B846F1}">
                <asvg:svgBlip xmlns:asvg="http://schemas.microsoft.com/office/drawing/2016/SVG/main" r:embed="rId7"/>
              </a:ext>
            </a:extLst>
          </a:blip>
          <a:srcRect l="32296" b="34201"/>
          <a:stretch>
            <a:fillRect/>
          </a:stretch>
        </p:blipFill>
        <p:spPr>
          <a:xfrm>
            <a:off x="0" y="2619224"/>
            <a:ext cx="2049495" cy="4238775"/>
          </a:xfrm>
          <a:prstGeom prst="rect">
            <a:avLst/>
          </a:prstGeom>
        </p:spPr>
      </p:pic>
      <p:sp>
        <p:nvSpPr>
          <p:cNvPr id="23" name="Espaço Reservado para Data 3">
            <a:extLst>
              <a:ext uri="{FF2B5EF4-FFF2-40B4-BE49-F238E27FC236}">
                <a16:creationId xmlns:a16="http://schemas.microsoft.com/office/drawing/2014/main" id="{985B3559-A688-8988-5C8F-712DF650514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353941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Verde Escuro - Linhas">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0DC631E-A479-3976-C54C-F6F4A0E041EE}"/>
              </a:ext>
            </a:extLst>
          </p:cNvPr>
          <p:cNvSpPr/>
          <p:nvPr userDrawn="1"/>
        </p:nvSpPr>
        <p:spPr>
          <a:xfrm>
            <a:off x="0" y="0"/>
            <a:ext cx="12192000" cy="6858000"/>
          </a:xfrm>
          <a:prstGeom prst="rect">
            <a:avLst/>
          </a:prstGeom>
          <a:solidFill>
            <a:srgbClr val="52A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79DFD149-A3DF-C7AF-E11D-527D9E8872B2}"/>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5" name="Espaço Reservado para Data 3">
            <a:extLst>
              <a:ext uri="{FF2B5EF4-FFF2-40B4-BE49-F238E27FC236}">
                <a16:creationId xmlns:a16="http://schemas.microsoft.com/office/drawing/2014/main" id="{C854380A-EE2A-E3AD-A02B-B27F5838EA45}"/>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6" name="Espaço Reservado para Rodapé 4">
            <a:extLst>
              <a:ext uri="{FF2B5EF4-FFF2-40B4-BE49-F238E27FC236}">
                <a16:creationId xmlns:a16="http://schemas.microsoft.com/office/drawing/2014/main" id="{11167C01-9E7E-F53E-A69F-821AD35B236A}"/>
              </a:ext>
            </a:extLst>
          </p:cNvPr>
          <p:cNvSpPr>
            <a:spLocks noGrp="1"/>
          </p:cNvSpPr>
          <p:nvPr>
            <p:ph type="ftr" sz="quarter" idx="11"/>
          </p:nvPr>
        </p:nvSpPr>
        <p:spPr>
          <a:xfrm>
            <a:off x="6096000"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grpSp>
        <p:nvGrpSpPr>
          <p:cNvPr id="7" name="Agrupar 6">
            <a:extLst>
              <a:ext uri="{FF2B5EF4-FFF2-40B4-BE49-F238E27FC236}">
                <a16:creationId xmlns:a16="http://schemas.microsoft.com/office/drawing/2014/main" id="{4AFCDA14-FA2C-F8BA-609F-815D5608CF18}"/>
              </a:ext>
            </a:extLst>
          </p:cNvPr>
          <p:cNvGrpSpPr/>
          <p:nvPr userDrawn="1"/>
        </p:nvGrpSpPr>
        <p:grpSpPr>
          <a:xfrm>
            <a:off x="0" y="-1"/>
            <a:ext cx="12192127" cy="6858065"/>
            <a:chOff x="0" y="-1"/>
            <a:chExt cx="12192127" cy="6858065"/>
          </a:xfrm>
        </p:grpSpPr>
        <p:sp>
          <p:nvSpPr>
            <p:cNvPr id="8" name="Forma Livre: Forma 7">
              <a:extLst>
                <a:ext uri="{FF2B5EF4-FFF2-40B4-BE49-F238E27FC236}">
                  <a16:creationId xmlns:a16="http://schemas.microsoft.com/office/drawing/2014/main" id="{1BA2012D-9CF6-C08A-3CC3-6E0AFF465B3D}"/>
                </a:ext>
              </a:extLst>
            </p:cNvPr>
            <p:cNvSpPr/>
            <p:nvPr/>
          </p:nvSpPr>
          <p:spPr>
            <a:xfrm>
              <a:off x="7124318" y="0"/>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45F70248-0BEF-11E9-C010-F915660AE8C4}"/>
                </a:ext>
              </a:extLst>
            </p:cNvPr>
            <p:cNvSpPr/>
            <p:nvPr userDrawn="1"/>
          </p:nvSpPr>
          <p:spPr>
            <a:xfrm>
              <a:off x="7124319" y="-1"/>
              <a:ext cx="3741928" cy="751372"/>
            </a:xfrm>
            <a:custGeom>
              <a:avLst/>
              <a:gdLst>
                <a:gd name="connsiteX0" fmla="*/ 3864864 w 5190617"/>
                <a:gd name="connsiteY0" fmla="*/ 0 h 1687404"/>
                <a:gd name="connsiteX1" fmla="*/ 122936 w 5190617"/>
                <a:gd name="connsiteY1" fmla="*/ 0 h 1687404"/>
                <a:gd name="connsiteX2" fmla="*/ 0 w 5190617"/>
                <a:gd name="connsiteY2" fmla="*/ 0 h 1687404"/>
                <a:gd name="connsiteX3" fmla="*/ 126048 w 5190617"/>
                <a:gd name="connsiteY3" fmla="*/ 191770 h 1687404"/>
                <a:gd name="connsiteX4" fmla="*/ 1421067 w 5190617"/>
                <a:gd name="connsiteY4" fmla="*/ 1280668 h 1687404"/>
                <a:gd name="connsiteX5" fmla="*/ 3073718 w 5190617"/>
                <a:gd name="connsiteY5" fmla="*/ 1680655 h 1687404"/>
                <a:gd name="connsiteX6" fmla="*/ 5190618 w 5190617"/>
                <a:gd name="connsiteY6" fmla="*/ 1394206 h 1687404"/>
                <a:gd name="connsiteX7" fmla="*/ 5190618 w 5190617"/>
                <a:gd name="connsiteY7" fmla="*/ 0 h 1687404"/>
                <a:gd name="connsiteX8" fmla="*/ 3864864 w 5190617"/>
                <a:gd name="connsiteY8" fmla="*/ 0 h 1687404"/>
                <a:gd name="connsiteX0" fmla="*/ 5190618 w 5282058"/>
                <a:gd name="connsiteY0" fmla="*/ 0 h 1687404"/>
                <a:gd name="connsiteX1" fmla="*/ 3864864 w 5282058"/>
                <a:gd name="connsiteY1" fmla="*/ 0 h 1687404"/>
                <a:gd name="connsiteX2" fmla="*/ 122936 w 5282058"/>
                <a:gd name="connsiteY2" fmla="*/ 0 h 1687404"/>
                <a:gd name="connsiteX3" fmla="*/ 0 w 5282058"/>
                <a:gd name="connsiteY3" fmla="*/ 0 h 1687404"/>
                <a:gd name="connsiteX4" fmla="*/ 126048 w 5282058"/>
                <a:gd name="connsiteY4" fmla="*/ 191770 h 1687404"/>
                <a:gd name="connsiteX5" fmla="*/ 1421067 w 5282058"/>
                <a:gd name="connsiteY5" fmla="*/ 1280668 h 1687404"/>
                <a:gd name="connsiteX6" fmla="*/ 3073718 w 5282058"/>
                <a:gd name="connsiteY6" fmla="*/ 1680655 h 1687404"/>
                <a:gd name="connsiteX7" fmla="*/ 5190618 w 5282058"/>
                <a:gd name="connsiteY7" fmla="*/ 1394206 h 1687404"/>
                <a:gd name="connsiteX8" fmla="*/ 5282058 w 5282058"/>
                <a:gd name="connsiteY8" fmla="*/ 91440 h 1687404"/>
                <a:gd name="connsiteX0" fmla="*/ 5190618 w 5190618"/>
                <a:gd name="connsiteY0" fmla="*/ 0 h 1687404"/>
                <a:gd name="connsiteX1" fmla="*/ 3864864 w 5190618"/>
                <a:gd name="connsiteY1" fmla="*/ 0 h 1687404"/>
                <a:gd name="connsiteX2" fmla="*/ 122936 w 5190618"/>
                <a:gd name="connsiteY2" fmla="*/ 0 h 1687404"/>
                <a:gd name="connsiteX3" fmla="*/ 0 w 5190618"/>
                <a:gd name="connsiteY3" fmla="*/ 0 h 1687404"/>
                <a:gd name="connsiteX4" fmla="*/ 126048 w 5190618"/>
                <a:gd name="connsiteY4" fmla="*/ 191770 h 1687404"/>
                <a:gd name="connsiteX5" fmla="*/ 1421067 w 5190618"/>
                <a:gd name="connsiteY5" fmla="*/ 1280668 h 1687404"/>
                <a:gd name="connsiteX6" fmla="*/ 3073718 w 5190618"/>
                <a:gd name="connsiteY6" fmla="*/ 1680655 h 1687404"/>
                <a:gd name="connsiteX7" fmla="*/ 5190618 w 5190618"/>
                <a:gd name="connsiteY7" fmla="*/ 1394206 h 1687404"/>
                <a:gd name="connsiteX0" fmla="*/ 3864864 w 5190618"/>
                <a:gd name="connsiteY0" fmla="*/ 0 h 1687404"/>
                <a:gd name="connsiteX1" fmla="*/ 122936 w 5190618"/>
                <a:gd name="connsiteY1" fmla="*/ 0 h 1687404"/>
                <a:gd name="connsiteX2" fmla="*/ 0 w 5190618"/>
                <a:gd name="connsiteY2" fmla="*/ 0 h 1687404"/>
                <a:gd name="connsiteX3" fmla="*/ 126048 w 5190618"/>
                <a:gd name="connsiteY3" fmla="*/ 191770 h 1687404"/>
                <a:gd name="connsiteX4" fmla="*/ 1421067 w 5190618"/>
                <a:gd name="connsiteY4" fmla="*/ 1280668 h 1687404"/>
                <a:gd name="connsiteX5" fmla="*/ 3073718 w 5190618"/>
                <a:gd name="connsiteY5" fmla="*/ 1680655 h 1687404"/>
                <a:gd name="connsiteX6" fmla="*/ 5190618 w 5190618"/>
                <a:gd name="connsiteY6" fmla="*/ 1394206 h 1687404"/>
                <a:gd name="connsiteX0" fmla="*/ 3741928 w 5067682"/>
                <a:gd name="connsiteY0" fmla="*/ 0 h 1687404"/>
                <a:gd name="connsiteX1" fmla="*/ 0 w 5067682"/>
                <a:gd name="connsiteY1" fmla="*/ 0 h 1687404"/>
                <a:gd name="connsiteX2" fmla="*/ 3112 w 5067682"/>
                <a:gd name="connsiteY2" fmla="*/ 191770 h 1687404"/>
                <a:gd name="connsiteX3" fmla="*/ 1298131 w 5067682"/>
                <a:gd name="connsiteY3" fmla="*/ 1280668 h 1687404"/>
                <a:gd name="connsiteX4" fmla="*/ 2950782 w 5067682"/>
                <a:gd name="connsiteY4" fmla="*/ 1680655 h 1687404"/>
                <a:gd name="connsiteX5" fmla="*/ 5067682 w 5067682"/>
                <a:gd name="connsiteY5" fmla="*/ 1394206 h 1687404"/>
                <a:gd name="connsiteX0" fmla="*/ 3824111 w 5149865"/>
                <a:gd name="connsiteY0" fmla="*/ 0 h 1687404"/>
                <a:gd name="connsiteX1" fmla="*/ 82183 w 5149865"/>
                <a:gd name="connsiteY1" fmla="*/ 0 h 1687404"/>
                <a:gd name="connsiteX2" fmla="*/ 1380314 w 5149865"/>
                <a:gd name="connsiteY2" fmla="*/ 1280668 h 1687404"/>
                <a:gd name="connsiteX3" fmla="*/ 3032965 w 5149865"/>
                <a:gd name="connsiteY3" fmla="*/ 1680655 h 1687404"/>
                <a:gd name="connsiteX4" fmla="*/ 5149865 w 5149865"/>
                <a:gd name="connsiteY4" fmla="*/ 1394206 h 1687404"/>
                <a:gd name="connsiteX0" fmla="*/ 3824111 w 3824111"/>
                <a:gd name="connsiteY0" fmla="*/ 0 h 1680655"/>
                <a:gd name="connsiteX1" fmla="*/ 82183 w 3824111"/>
                <a:gd name="connsiteY1" fmla="*/ 0 h 1680655"/>
                <a:gd name="connsiteX2" fmla="*/ 1380314 w 3824111"/>
                <a:gd name="connsiteY2" fmla="*/ 1280668 h 1680655"/>
                <a:gd name="connsiteX3" fmla="*/ 3032965 w 3824111"/>
                <a:gd name="connsiteY3" fmla="*/ 1680655 h 1680655"/>
                <a:gd name="connsiteX0" fmla="*/ 3824111 w 3824111"/>
                <a:gd name="connsiteY0" fmla="*/ 0 h 1280668"/>
                <a:gd name="connsiteX1" fmla="*/ 82183 w 3824111"/>
                <a:gd name="connsiteY1" fmla="*/ 0 h 1280668"/>
                <a:gd name="connsiteX2" fmla="*/ 1380314 w 3824111"/>
                <a:gd name="connsiteY2" fmla="*/ 1280668 h 1280668"/>
                <a:gd name="connsiteX0" fmla="*/ 3741928 w 3741928"/>
                <a:gd name="connsiteY0" fmla="*/ 0 h 751372"/>
                <a:gd name="connsiteX1" fmla="*/ 0 w 3741928"/>
                <a:gd name="connsiteY1" fmla="*/ 0 h 751372"/>
              </a:gdLst>
              <a:ahLst/>
              <a:cxnLst>
                <a:cxn ang="0">
                  <a:pos x="connsiteX0" y="connsiteY0"/>
                </a:cxn>
                <a:cxn ang="0">
                  <a:pos x="connsiteX1" y="connsiteY1"/>
                </a:cxn>
              </a:cxnLst>
              <a:rect l="l" t="t" r="r" b="b"/>
              <a:pathLst>
                <a:path w="3741928" h="751372">
                  <a:moveTo>
                    <a:pt x="3741928" y="0"/>
                  </a:moveTo>
                  <a:cubicBezTo>
                    <a:pt x="2312480" y="1120204"/>
                    <a:pt x="809752" y="876046"/>
                    <a:pt x="0" y="0"/>
                  </a:cubicBezTo>
                </a:path>
              </a:pathLst>
            </a:custGeom>
            <a:noFill/>
            <a:ln w="6350" cap="flat">
              <a:solidFill>
                <a:srgbClr val="95C11F"/>
              </a:solid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BECE0061-C665-2914-CF9B-055BF05A0F97}"/>
                </a:ext>
              </a:extLst>
            </p:cNvPr>
            <p:cNvSpPr/>
            <p:nvPr/>
          </p:nvSpPr>
          <p:spPr>
            <a:xfrm>
              <a:off x="6496240" y="0"/>
              <a:ext cx="5695887" cy="2676563"/>
            </a:xfrm>
            <a:custGeom>
              <a:avLst/>
              <a:gdLst>
                <a:gd name="connsiteX0" fmla="*/ 3578860 w 5695886"/>
                <a:gd name="connsiteY0" fmla="*/ 1680655 h 2676563"/>
                <a:gd name="connsiteX1" fmla="*/ 1926209 w 5695886"/>
                <a:gd name="connsiteY1" fmla="*/ 1280668 h 2676563"/>
                <a:gd name="connsiteX2" fmla="*/ 631190 w 5695886"/>
                <a:gd name="connsiteY2" fmla="*/ 191770 h 2676563"/>
                <a:gd name="connsiteX3" fmla="*/ 505142 w 5695886"/>
                <a:gd name="connsiteY3" fmla="*/ 0 h 2676563"/>
                <a:gd name="connsiteX4" fmla="*/ 0 w 5695886"/>
                <a:gd name="connsiteY4" fmla="*/ 0 h 2676563"/>
                <a:gd name="connsiteX5" fmla="*/ 1835214 w 5695886"/>
                <a:gd name="connsiteY5" fmla="*/ 2257552 h 2676563"/>
                <a:gd name="connsiteX6" fmla="*/ 3752152 w 5695886"/>
                <a:gd name="connsiteY6" fmla="*/ 2675128 h 2676563"/>
                <a:gd name="connsiteX7" fmla="*/ 3916172 w 5695886"/>
                <a:gd name="connsiteY7" fmla="*/ 2670048 h 2676563"/>
                <a:gd name="connsiteX8" fmla="*/ 4884229 w 5695886"/>
                <a:gd name="connsiteY8" fmla="*/ 2495360 h 2676563"/>
                <a:gd name="connsiteX9" fmla="*/ 5695887 w 5695886"/>
                <a:gd name="connsiteY9" fmla="*/ 2142808 h 2676563"/>
                <a:gd name="connsiteX10" fmla="*/ 5695887 w 5695886"/>
                <a:gd name="connsiteY10" fmla="*/ 1394206 h 2676563"/>
                <a:gd name="connsiteX11" fmla="*/ 3578987 w 5695886"/>
                <a:gd name="connsiteY11" fmla="*/ 1680655 h 2676563"/>
                <a:gd name="connsiteX0" fmla="*/ 5695887 w 5787327"/>
                <a:gd name="connsiteY0" fmla="*/ 1394206 h 2676563"/>
                <a:gd name="connsiteX1" fmla="*/ 3578987 w 5787327"/>
                <a:gd name="connsiteY1" fmla="*/ 1680655 h 2676563"/>
                <a:gd name="connsiteX2" fmla="*/ 3578860 w 5787327"/>
                <a:gd name="connsiteY2" fmla="*/ 1680655 h 2676563"/>
                <a:gd name="connsiteX3" fmla="*/ 1926209 w 5787327"/>
                <a:gd name="connsiteY3" fmla="*/ 1280668 h 2676563"/>
                <a:gd name="connsiteX4" fmla="*/ 631190 w 5787327"/>
                <a:gd name="connsiteY4" fmla="*/ 191770 h 2676563"/>
                <a:gd name="connsiteX5" fmla="*/ 505142 w 5787327"/>
                <a:gd name="connsiteY5" fmla="*/ 0 h 2676563"/>
                <a:gd name="connsiteX6" fmla="*/ 0 w 5787327"/>
                <a:gd name="connsiteY6" fmla="*/ 0 h 2676563"/>
                <a:gd name="connsiteX7" fmla="*/ 1835214 w 5787327"/>
                <a:gd name="connsiteY7" fmla="*/ 2257552 h 2676563"/>
                <a:gd name="connsiteX8" fmla="*/ 3752152 w 5787327"/>
                <a:gd name="connsiteY8" fmla="*/ 2675128 h 2676563"/>
                <a:gd name="connsiteX9" fmla="*/ 3916172 w 5787327"/>
                <a:gd name="connsiteY9" fmla="*/ 2670048 h 2676563"/>
                <a:gd name="connsiteX10" fmla="*/ 4884229 w 5787327"/>
                <a:gd name="connsiteY10" fmla="*/ 2495360 h 2676563"/>
                <a:gd name="connsiteX11" fmla="*/ 5695887 w 5787327"/>
                <a:gd name="connsiteY11" fmla="*/ 2142808 h 2676563"/>
                <a:gd name="connsiteX12" fmla="*/ 5787327 w 5787327"/>
                <a:gd name="connsiteY12" fmla="*/ 1485646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410109 h 2692466"/>
                <a:gd name="connsiteX1" fmla="*/ 3578987 w 5695887"/>
                <a:gd name="connsiteY1" fmla="*/ 1696558 h 2692466"/>
                <a:gd name="connsiteX2" fmla="*/ 3578860 w 5695887"/>
                <a:gd name="connsiteY2" fmla="*/ 1696558 h 2692466"/>
                <a:gd name="connsiteX3" fmla="*/ 1926209 w 5695887"/>
                <a:gd name="connsiteY3" fmla="*/ 1296571 h 2692466"/>
                <a:gd name="connsiteX4" fmla="*/ 631190 w 5695887"/>
                <a:gd name="connsiteY4" fmla="*/ 207673 h 2692466"/>
                <a:gd name="connsiteX5" fmla="*/ 505142 w 5695887"/>
                <a:gd name="connsiteY5" fmla="*/ 15903 h 2692466"/>
                <a:gd name="connsiteX6" fmla="*/ 278271 w 5695887"/>
                <a:gd name="connsiteY6" fmla="*/ 0 h 2692466"/>
                <a:gd name="connsiteX7" fmla="*/ 0 w 5695887"/>
                <a:gd name="connsiteY7" fmla="*/ 15903 h 2692466"/>
                <a:gd name="connsiteX8" fmla="*/ 1835214 w 5695887"/>
                <a:gd name="connsiteY8" fmla="*/ 2273455 h 2692466"/>
                <a:gd name="connsiteX9" fmla="*/ 3752152 w 5695887"/>
                <a:gd name="connsiteY9" fmla="*/ 2691031 h 2692466"/>
                <a:gd name="connsiteX10" fmla="*/ 3916172 w 5695887"/>
                <a:gd name="connsiteY10" fmla="*/ 2685951 h 2692466"/>
                <a:gd name="connsiteX11" fmla="*/ 4884229 w 5695887"/>
                <a:gd name="connsiteY11" fmla="*/ 2511263 h 2692466"/>
                <a:gd name="connsiteX12" fmla="*/ 5695887 w 5695887"/>
                <a:gd name="connsiteY12" fmla="*/ 2158711 h 2692466"/>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12" fmla="*/ 5695887 w 5695887"/>
                <a:gd name="connsiteY12" fmla="*/ 1394206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 name="connsiteX12" fmla="*/ 91440 w 5695887"/>
                <a:gd name="connsiteY12" fmla="*/ 91440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5887" h="2676563">
                  <a:moveTo>
                    <a:pt x="0" y="0"/>
                  </a:moveTo>
                  <a:cubicBezTo>
                    <a:pt x="284988" y="989521"/>
                    <a:pt x="982345" y="1807464"/>
                    <a:pt x="1835214" y="2257552"/>
                  </a:cubicBezTo>
                  <a:cubicBezTo>
                    <a:pt x="2384234" y="2547303"/>
                    <a:pt x="3060192" y="2692781"/>
                    <a:pt x="3752152" y="2675128"/>
                  </a:cubicBezTo>
                  <a:cubicBezTo>
                    <a:pt x="3806634" y="2674430"/>
                    <a:pt x="3861308" y="2672906"/>
                    <a:pt x="3916172" y="2670048"/>
                  </a:cubicBezTo>
                  <a:cubicBezTo>
                    <a:pt x="4241102" y="2649474"/>
                    <a:pt x="4567365" y="2592515"/>
                    <a:pt x="4884229" y="2495360"/>
                  </a:cubicBezTo>
                  <a:cubicBezTo>
                    <a:pt x="5164963" y="2409317"/>
                    <a:pt x="5438203" y="2292668"/>
                    <a:pt x="5695887" y="2142808"/>
                  </a:cubicBezTo>
                  <a:lnTo>
                    <a:pt x="5695887" y="1394206"/>
                  </a:lnTo>
                  <a:cubicBezTo>
                    <a:pt x="4981956" y="1616774"/>
                    <a:pt x="4259643" y="1715198"/>
                    <a:pt x="3578987" y="1680655"/>
                  </a:cubicBezTo>
                  <a:lnTo>
                    <a:pt x="3578860" y="1680655"/>
                  </a:lnTo>
                  <a:cubicBezTo>
                    <a:pt x="2985071" y="1650492"/>
                    <a:pt x="2423096" y="1519174"/>
                    <a:pt x="1926209" y="1280668"/>
                  </a:cubicBezTo>
                  <a:cubicBezTo>
                    <a:pt x="1412748" y="1034225"/>
                    <a:pt x="968756" y="673481"/>
                    <a:pt x="631190" y="191770"/>
                  </a:cubicBezTo>
                  <a:cubicBezTo>
                    <a:pt x="587692" y="129731"/>
                    <a:pt x="545592" y="65850"/>
                    <a:pt x="505142" y="0"/>
                  </a:cubicBezTo>
                </a:path>
              </a:pathLst>
            </a:custGeom>
            <a:noFill/>
            <a:ln w="6350" cap="flat">
              <a:solidFill>
                <a:srgbClr val="95C11F"/>
              </a:solid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4EEFAD18-F1C1-0D4A-B4A0-5F7C49137C1E}"/>
                </a:ext>
              </a:extLst>
            </p:cNvPr>
            <p:cNvSpPr/>
            <p:nvPr/>
          </p:nvSpPr>
          <p:spPr>
            <a:xfrm>
              <a:off x="678180" y="5619814"/>
              <a:ext cx="2972372" cy="123825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 name="connsiteX0" fmla="*/ 5615623 w 5707063"/>
                <a:gd name="connsiteY0" fmla="*/ 1359800 h 1451240"/>
                <a:gd name="connsiteX1" fmla="*/ 2511044 w 5707063"/>
                <a:gd name="connsiteY1" fmla="*/ 83450 h 1451240"/>
                <a:gd name="connsiteX2" fmla="*/ 2511044 w 5707063"/>
                <a:gd name="connsiteY2" fmla="*/ 83386 h 1451240"/>
                <a:gd name="connsiteX3" fmla="*/ 1591755 w 5707063"/>
                <a:gd name="connsiteY3" fmla="*/ 646 h 1451240"/>
                <a:gd name="connsiteX4" fmla="*/ 914781 w 5707063"/>
                <a:gd name="connsiteY4" fmla="*/ 16521 h 1451240"/>
                <a:gd name="connsiteX5" fmla="*/ 248285 w 5707063"/>
                <a:gd name="connsiteY5" fmla="*/ 89038 h 1451240"/>
                <a:gd name="connsiteX6" fmla="*/ 205422 w 5707063"/>
                <a:gd name="connsiteY6" fmla="*/ 96150 h 1451240"/>
                <a:gd name="connsiteX7" fmla="*/ 121475 w 5707063"/>
                <a:gd name="connsiteY7" fmla="*/ 111136 h 1451240"/>
                <a:gd name="connsiteX8" fmla="*/ 0 w 5707063"/>
                <a:gd name="connsiteY8" fmla="*/ 135329 h 1451240"/>
                <a:gd name="connsiteX9" fmla="*/ 293243 w 5707063"/>
                <a:gd name="connsiteY9" fmla="*/ 121550 h 1451240"/>
                <a:gd name="connsiteX10" fmla="*/ 2972372 w 5707063"/>
                <a:gd name="connsiteY10" fmla="*/ 1359800 h 1451240"/>
                <a:gd name="connsiteX11" fmla="*/ 5707063 w 5707063"/>
                <a:gd name="connsiteY11" fmla="*/ 1451240 h 1451240"/>
                <a:gd name="connsiteX0" fmla="*/ 5615623 w 5615623"/>
                <a:gd name="connsiteY0" fmla="*/ 1359800 h 1359800"/>
                <a:gd name="connsiteX1" fmla="*/ 2511044 w 5615623"/>
                <a:gd name="connsiteY1" fmla="*/ 83450 h 1359800"/>
                <a:gd name="connsiteX2" fmla="*/ 2511044 w 5615623"/>
                <a:gd name="connsiteY2" fmla="*/ 83386 h 1359800"/>
                <a:gd name="connsiteX3" fmla="*/ 1591755 w 5615623"/>
                <a:gd name="connsiteY3" fmla="*/ 646 h 1359800"/>
                <a:gd name="connsiteX4" fmla="*/ 914781 w 5615623"/>
                <a:gd name="connsiteY4" fmla="*/ 16521 h 1359800"/>
                <a:gd name="connsiteX5" fmla="*/ 248285 w 5615623"/>
                <a:gd name="connsiteY5" fmla="*/ 89038 h 1359800"/>
                <a:gd name="connsiteX6" fmla="*/ 205422 w 5615623"/>
                <a:gd name="connsiteY6" fmla="*/ 96150 h 1359800"/>
                <a:gd name="connsiteX7" fmla="*/ 121475 w 5615623"/>
                <a:gd name="connsiteY7" fmla="*/ 111136 h 1359800"/>
                <a:gd name="connsiteX8" fmla="*/ 0 w 5615623"/>
                <a:gd name="connsiteY8" fmla="*/ 135329 h 1359800"/>
                <a:gd name="connsiteX9" fmla="*/ 293243 w 5615623"/>
                <a:gd name="connsiteY9" fmla="*/ 121550 h 1359800"/>
                <a:gd name="connsiteX10" fmla="*/ 2972372 w 5615623"/>
                <a:gd name="connsiteY10" fmla="*/ 1359800 h 1359800"/>
                <a:gd name="connsiteX0" fmla="*/ 2511044 w 2972372"/>
                <a:gd name="connsiteY0" fmla="*/ 83450 h 1359800"/>
                <a:gd name="connsiteX1" fmla="*/ 2511044 w 2972372"/>
                <a:gd name="connsiteY1" fmla="*/ 83386 h 1359800"/>
                <a:gd name="connsiteX2" fmla="*/ 1591755 w 2972372"/>
                <a:gd name="connsiteY2" fmla="*/ 646 h 1359800"/>
                <a:gd name="connsiteX3" fmla="*/ 914781 w 2972372"/>
                <a:gd name="connsiteY3" fmla="*/ 16521 h 1359800"/>
                <a:gd name="connsiteX4" fmla="*/ 248285 w 2972372"/>
                <a:gd name="connsiteY4" fmla="*/ 89038 h 1359800"/>
                <a:gd name="connsiteX5" fmla="*/ 205422 w 2972372"/>
                <a:gd name="connsiteY5" fmla="*/ 96150 h 1359800"/>
                <a:gd name="connsiteX6" fmla="*/ 121475 w 2972372"/>
                <a:gd name="connsiteY6" fmla="*/ 111136 h 1359800"/>
                <a:gd name="connsiteX7" fmla="*/ 0 w 2972372"/>
                <a:gd name="connsiteY7" fmla="*/ 135329 h 1359800"/>
                <a:gd name="connsiteX8" fmla="*/ 293243 w 2972372"/>
                <a:gd name="connsiteY8" fmla="*/ 121550 h 1359800"/>
                <a:gd name="connsiteX9" fmla="*/ 2972372 w 2972372"/>
                <a:gd name="connsiteY9" fmla="*/ 1359800 h 1359800"/>
                <a:gd name="connsiteX0" fmla="*/ 2511044 w 2972372"/>
                <a:gd name="connsiteY0" fmla="*/ 83450 h 1359800"/>
                <a:gd name="connsiteX1" fmla="*/ 1591755 w 2972372"/>
                <a:gd name="connsiteY1" fmla="*/ 646 h 1359800"/>
                <a:gd name="connsiteX2" fmla="*/ 914781 w 2972372"/>
                <a:gd name="connsiteY2" fmla="*/ 16521 h 1359800"/>
                <a:gd name="connsiteX3" fmla="*/ 248285 w 2972372"/>
                <a:gd name="connsiteY3" fmla="*/ 89038 h 1359800"/>
                <a:gd name="connsiteX4" fmla="*/ 205422 w 2972372"/>
                <a:gd name="connsiteY4" fmla="*/ 96150 h 1359800"/>
                <a:gd name="connsiteX5" fmla="*/ 121475 w 2972372"/>
                <a:gd name="connsiteY5" fmla="*/ 111136 h 1359800"/>
                <a:gd name="connsiteX6" fmla="*/ 0 w 2972372"/>
                <a:gd name="connsiteY6" fmla="*/ 135329 h 1359800"/>
                <a:gd name="connsiteX7" fmla="*/ 293243 w 2972372"/>
                <a:gd name="connsiteY7" fmla="*/ 121550 h 1359800"/>
                <a:gd name="connsiteX8" fmla="*/ 2972372 w 2972372"/>
                <a:gd name="connsiteY8" fmla="*/ 1359800 h 1359800"/>
                <a:gd name="connsiteX0" fmla="*/ 1591755 w 2972372"/>
                <a:gd name="connsiteY0" fmla="*/ 646 h 1359800"/>
                <a:gd name="connsiteX1" fmla="*/ 914781 w 2972372"/>
                <a:gd name="connsiteY1" fmla="*/ 16521 h 1359800"/>
                <a:gd name="connsiteX2" fmla="*/ 248285 w 2972372"/>
                <a:gd name="connsiteY2" fmla="*/ 89038 h 1359800"/>
                <a:gd name="connsiteX3" fmla="*/ 205422 w 2972372"/>
                <a:gd name="connsiteY3" fmla="*/ 96150 h 1359800"/>
                <a:gd name="connsiteX4" fmla="*/ 121475 w 2972372"/>
                <a:gd name="connsiteY4" fmla="*/ 111136 h 1359800"/>
                <a:gd name="connsiteX5" fmla="*/ 0 w 2972372"/>
                <a:gd name="connsiteY5" fmla="*/ 135329 h 1359800"/>
                <a:gd name="connsiteX6" fmla="*/ 293243 w 2972372"/>
                <a:gd name="connsiteY6" fmla="*/ 121550 h 1359800"/>
                <a:gd name="connsiteX7" fmla="*/ 2972372 w 2972372"/>
                <a:gd name="connsiteY7" fmla="*/ 1359800 h 1359800"/>
                <a:gd name="connsiteX0" fmla="*/ 914781 w 2972372"/>
                <a:gd name="connsiteY0" fmla="*/ 0 h 1343279"/>
                <a:gd name="connsiteX1" fmla="*/ 248285 w 2972372"/>
                <a:gd name="connsiteY1" fmla="*/ 72517 h 1343279"/>
                <a:gd name="connsiteX2" fmla="*/ 205422 w 2972372"/>
                <a:gd name="connsiteY2" fmla="*/ 79629 h 1343279"/>
                <a:gd name="connsiteX3" fmla="*/ 121475 w 2972372"/>
                <a:gd name="connsiteY3" fmla="*/ 94615 h 1343279"/>
                <a:gd name="connsiteX4" fmla="*/ 0 w 2972372"/>
                <a:gd name="connsiteY4" fmla="*/ 118808 h 1343279"/>
                <a:gd name="connsiteX5" fmla="*/ 293243 w 2972372"/>
                <a:gd name="connsiteY5" fmla="*/ 105029 h 1343279"/>
                <a:gd name="connsiteX6" fmla="*/ 2972372 w 2972372"/>
                <a:gd name="connsiteY6" fmla="*/ 1343279 h 1343279"/>
                <a:gd name="connsiteX0" fmla="*/ 248285 w 2972372"/>
                <a:gd name="connsiteY0" fmla="*/ 0 h 1270762"/>
                <a:gd name="connsiteX1" fmla="*/ 205422 w 2972372"/>
                <a:gd name="connsiteY1" fmla="*/ 7112 h 1270762"/>
                <a:gd name="connsiteX2" fmla="*/ 121475 w 2972372"/>
                <a:gd name="connsiteY2" fmla="*/ 22098 h 1270762"/>
                <a:gd name="connsiteX3" fmla="*/ 0 w 2972372"/>
                <a:gd name="connsiteY3" fmla="*/ 46291 h 1270762"/>
                <a:gd name="connsiteX4" fmla="*/ 293243 w 2972372"/>
                <a:gd name="connsiteY4" fmla="*/ 32512 h 1270762"/>
                <a:gd name="connsiteX5" fmla="*/ 2972372 w 2972372"/>
                <a:gd name="connsiteY5" fmla="*/ 1270762 h 1270762"/>
                <a:gd name="connsiteX0" fmla="*/ 205422 w 2972372"/>
                <a:gd name="connsiteY0" fmla="*/ 0 h 1263650"/>
                <a:gd name="connsiteX1" fmla="*/ 121475 w 2972372"/>
                <a:gd name="connsiteY1" fmla="*/ 14986 h 1263650"/>
                <a:gd name="connsiteX2" fmla="*/ 0 w 2972372"/>
                <a:gd name="connsiteY2" fmla="*/ 39179 h 1263650"/>
                <a:gd name="connsiteX3" fmla="*/ 293243 w 2972372"/>
                <a:gd name="connsiteY3" fmla="*/ 25400 h 1263650"/>
                <a:gd name="connsiteX4" fmla="*/ 2972372 w 2972372"/>
                <a:gd name="connsiteY4" fmla="*/ 1263650 h 1263650"/>
                <a:gd name="connsiteX0" fmla="*/ 121475 w 2972372"/>
                <a:gd name="connsiteY0" fmla="*/ 0 h 1248664"/>
                <a:gd name="connsiteX1" fmla="*/ 0 w 2972372"/>
                <a:gd name="connsiteY1" fmla="*/ 24193 h 1248664"/>
                <a:gd name="connsiteX2" fmla="*/ 293243 w 2972372"/>
                <a:gd name="connsiteY2" fmla="*/ 10414 h 1248664"/>
                <a:gd name="connsiteX3" fmla="*/ 2972372 w 2972372"/>
                <a:gd name="connsiteY3" fmla="*/ 1248664 h 1248664"/>
                <a:gd name="connsiteX0" fmla="*/ 0 w 2972372"/>
                <a:gd name="connsiteY0" fmla="*/ 13779 h 1238250"/>
                <a:gd name="connsiteX1" fmla="*/ 293243 w 2972372"/>
                <a:gd name="connsiteY1" fmla="*/ 0 h 1238250"/>
                <a:gd name="connsiteX2" fmla="*/ 2972372 w 2972372"/>
                <a:gd name="connsiteY2" fmla="*/ 1238250 h 1238250"/>
              </a:gdLst>
              <a:ahLst/>
              <a:cxnLst>
                <a:cxn ang="0">
                  <a:pos x="connsiteX0" y="connsiteY0"/>
                </a:cxn>
                <a:cxn ang="0">
                  <a:pos x="connsiteX1" y="connsiteY1"/>
                </a:cxn>
                <a:cxn ang="0">
                  <a:pos x="connsiteX2" y="connsiteY2"/>
                </a:cxn>
              </a:cxnLst>
              <a:rect l="l" t="t" r="r" b="b"/>
              <a:pathLst>
                <a:path w="2972372" h="1238250">
                  <a:moveTo>
                    <a:pt x="0" y="13779"/>
                  </a:moveTo>
                  <a:cubicBezTo>
                    <a:pt x="95250" y="5144"/>
                    <a:pt x="192786" y="0"/>
                    <a:pt x="293243" y="0"/>
                  </a:cubicBezTo>
                  <a:cubicBezTo>
                    <a:pt x="1421257" y="0"/>
                    <a:pt x="2122170" y="652716"/>
                    <a:pt x="2972372" y="1238250"/>
                  </a:cubicBezTo>
                </a:path>
              </a:pathLst>
            </a:custGeom>
            <a:noFill/>
            <a:ln w="6350" cap="flat">
              <a:solidFill>
                <a:srgbClr val="95C11F"/>
              </a:solid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9438613A-19ED-6B9B-2358-7A08D17D77FB}"/>
                </a:ext>
              </a:extLst>
            </p:cNvPr>
            <p:cNvSpPr/>
            <p:nvPr/>
          </p:nvSpPr>
          <p:spPr>
            <a:xfrm>
              <a:off x="0" y="4892611"/>
              <a:ext cx="6307455"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 name="connsiteX17" fmla="*/ 91440 w 6307455"/>
                <a:gd name="connsiteY17" fmla="*/ 1036765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5" h="1965325">
                  <a:moveTo>
                    <a:pt x="0" y="945325"/>
                  </a:moveTo>
                  <a:cubicBezTo>
                    <a:pt x="192151" y="866330"/>
                    <a:pt x="416052" y="796417"/>
                    <a:pt x="678180" y="740918"/>
                  </a:cubicBezTo>
                  <a:cubicBezTo>
                    <a:pt x="717804" y="732536"/>
                    <a:pt x="758254" y="724472"/>
                    <a:pt x="799656" y="716725"/>
                  </a:cubicBezTo>
                  <a:lnTo>
                    <a:pt x="883602" y="701739"/>
                  </a:lnTo>
                  <a:lnTo>
                    <a:pt x="926465" y="694627"/>
                  </a:ln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lnTo>
                    <a:pt x="5986209" y="1713103"/>
                  </a:lnTo>
                  <a:lnTo>
                    <a:pt x="5986209" y="1713167"/>
                  </a:lnTo>
                  <a:cubicBezTo>
                    <a:pt x="4949444" y="898144"/>
                    <a:pt x="3850386" y="39878"/>
                    <a:pt x="2349310" y="0"/>
                  </a:cubicBezTo>
                  <a:lnTo>
                    <a:pt x="2348675" y="0"/>
                  </a:lnTo>
                  <a:lnTo>
                    <a:pt x="2348611" y="0"/>
                  </a:lnTo>
                  <a:cubicBezTo>
                    <a:pt x="1555623" y="0"/>
                    <a:pt x="816610" y="191262"/>
                    <a:pt x="204343" y="540512"/>
                  </a:cubicBezTo>
                  <a:cubicBezTo>
                    <a:pt x="134684" y="582930"/>
                    <a:pt x="66612" y="627507"/>
                    <a:pt x="0" y="674307"/>
                  </a:cubicBezTo>
                </a:path>
              </a:pathLst>
            </a:custGeom>
            <a:noFill/>
            <a:ln w="6350" cap="flat">
              <a:solidFill>
                <a:srgbClr val="95C11F"/>
              </a:solidFill>
              <a:prstDash val="solid"/>
              <a:miter/>
            </a:ln>
          </p:spPr>
          <p:txBody>
            <a:bodyPr rtlCol="0" anchor="ctr"/>
            <a:lstStyle/>
            <a:p>
              <a:endParaRPr lang="pt-BR"/>
            </a:p>
          </p:txBody>
        </p:sp>
      </p:grpSp>
      <p:pic>
        <p:nvPicPr>
          <p:cNvPr id="13" name="Gráfico 12">
            <a:extLst>
              <a:ext uri="{FF2B5EF4-FFF2-40B4-BE49-F238E27FC236}">
                <a16:creationId xmlns:a16="http://schemas.microsoft.com/office/drawing/2014/main" id="{2B3CD1F1-0EF6-8889-7CFE-40FDA09006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455" y="444389"/>
            <a:ext cx="2169161" cy="1778000"/>
          </a:xfrm>
          <a:prstGeom prst="rect">
            <a:avLst/>
          </a:prstGeom>
        </p:spPr>
      </p:pic>
    </p:spTree>
    <p:extLst>
      <p:ext uri="{BB962C8B-B14F-4D97-AF65-F5344CB8AC3E}">
        <p14:creationId xmlns:p14="http://schemas.microsoft.com/office/powerpoint/2010/main" val="2105688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Branco">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2" name="Espaço Reservado para Rodapé 4">
            <a:extLst>
              <a:ext uri="{FF2B5EF4-FFF2-40B4-BE49-F238E27FC236}">
                <a16:creationId xmlns:a16="http://schemas.microsoft.com/office/drawing/2014/main" id="{4825809A-44D8-BFF6-00CF-01798EBCD709}"/>
              </a:ext>
            </a:extLst>
          </p:cNvPr>
          <p:cNvSpPr>
            <a:spLocks noGrp="1"/>
          </p:cNvSpPr>
          <p:nvPr>
            <p:ph type="ftr" sz="quarter" idx="11"/>
          </p:nvPr>
        </p:nvSpPr>
        <p:spPr>
          <a:xfrm>
            <a:off x="2228389"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1499446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Azul Escur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D834B2C-51F9-0285-FF4E-100E722110F2}"/>
              </a:ext>
            </a:extLst>
          </p:cNvPr>
          <p:cNvSpPr/>
          <p:nvPr userDrawn="1"/>
        </p:nvSpPr>
        <p:spPr>
          <a:xfrm>
            <a:off x="0" y="0"/>
            <a:ext cx="12192000" cy="6858000"/>
          </a:xfrm>
          <a:prstGeom prst="rect">
            <a:avLst/>
          </a:prstGeom>
          <a:solidFill>
            <a:srgbClr val="0040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267DE9E4-C21D-96D2-BF31-09EE0D5BE4AF}"/>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4" name="Espaço Reservado para Rodapé 4">
            <a:extLst>
              <a:ext uri="{FF2B5EF4-FFF2-40B4-BE49-F238E27FC236}">
                <a16:creationId xmlns:a16="http://schemas.microsoft.com/office/drawing/2014/main" id="{F7D0A6F4-9C1B-12F3-6B80-9F7F2496F97F}"/>
              </a:ext>
            </a:extLst>
          </p:cNvPr>
          <p:cNvSpPr>
            <a:spLocks noGrp="1"/>
          </p:cNvSpPr>
          <p:nvPr>
            <p:ph type="ftr" sz="quarter" idx="11"/>
          </p:nvPr>
        </p:nvSpPr>
        <p:spPr>
          <a:xfrm>
            <a:off x="2228389"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sp>
        <p:nvSpPr>
          <p:cNvPr id="5" name="Espaço Reservado para Data 3">
            <a:extLst>
              <a:ext uri="{FF2B5EF4-FFF2-40B4-BE49-F238E27FC236}">
                <a16:creationId xmlns:a16="http://schemas.microsoft.com/office/drawing/2014/main" id="{90E72FE7-FB86-E0A9-B5FC-46A04D7620A8}"/>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3772407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Azul Clar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E6B7A7E-DACE-BE3E-606C-121910FDA002}"/>
              </a:ext>
            </a:extLst>
          </p:cNvPr>
          <p:cNvSpPr/>
          <p:nvPr userDrawn="1"/>
        </p:nvSpPr>
        <p:spPr>
          <a:xfrm>
            <a:off x="0" y="0"/>
            <a:ext cx="12192000"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DAE309FD-2B62-D4A3-1DC0-8D47395F35D2}"/>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4" name="Espaço Reservado para Rodapé 4">
            <a:extLst>
              <a:ext uri="{FF2B5EF4-FFF2-40B4-BE49-F238E27FC236}">
                <a16:creationId xmlns:a16="http://schemas.microsoft.com/office/drawing/2014/main" id="{BCAA25F3-6CB1-71FC-67AA-BFD0A425CAF7}"/>
              </a:ext>
            </a:extLst>
          </p:cNvPr>
          <p:cNvSpPr>
            <a:spLocks noGrp="1"/>
          </p:cNvSpPr>
          <p:nvPr>
            <p:ph type="ftr" sz="quarter" idx="11"/>
          </p:nvPr>
        </p:nvSpPr>
        <p:spPr>
          <a:xfrm>
            <a:off x="2228389"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sp>
        <p:nvSpPr>
          <p:cNvPr id="5" name="Espaço Reservado para Data 3">
            <a:extLst>
              <a:ext uri="{FF2B5EF4-FFF2-40B4-BE49-F238E27FC236}">
                <a16:creationId xmlns:a16="http://schemas.microsoft.com/office/drawing/2014/main" id="{28F2A484-E621-6E1B-F84B-5611A29BC14F}"/>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3647061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Verde Clar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04B5CE4-8C73-BF80-61F4-23C16A7CC074}"/>
              </a:ext>
            </a:extLst>
          </p:cNvPr>
          <p:cNvSpPr/>
          <p:nvPr userDrawn="1"/>
        </p:nvSpPr>
        <p:spPr>
          <a:xfrm>
            <a:off x="0" y="0"/>
            <a:ext cx="12192000" cy="6858000"/>
          </a:xfrm>
          <a:prstGeom prst="rect">
            <a:avLst/>
          </a:prstGeom>
          <a:solidFill>
            <a:srgbClr val="95C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CB7DC791-3176-F2AB-7E42-ADD1DC9353AD}"/>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4" name="Espaço Reservado para Rodapé 4">
            <a:extLst>
              <a:ext uri="{FF2B5EF4-FFF2-40B4-BE49-F238E27FC236}">
                <a16:creationId xmlns:a16="http://schemas.microsoft.com/office/drawing/2014/main" id="{F0113634-AD39-AAC2-E35E-25F006671A7A}"/>
              </a:ext>
            </a:extLst>
          </p:cNvPr>
          <p:cNvSpPr>
            <a:spLocks noGrp="1"/>
          </p:cNvSpPr>
          <p:nvPr>
            <p:ph type="ftr" sz="quarter" idx="11"/>
          </p:nvPr>
        </p:nvSpPr>
        <p:spPr>
          <a:xfrm>
            <a:off x="2228389"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sp>
        <p:nvSpPr>
          <p:cNvPr id="5" name="Espaço Reservado para Data 3">
            <a:extLst>
              <a:ext uri="{FF2B5EF4-FFF2-40B4-BE49-F238E27FC236}">
                <a16:creationId xmlns:a16="http://schemas.microsoft.com/office/drawing/2014/main" id="{513D4901-AF8E-C6DF-D821-8EBE8A3F388C}"/>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3253092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Verde Escur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0DC631E-A479-3976-C54C-F6F4A0E041EE}"/>
              </a:ext>
            </a:extLst>
          </p:cNvPr>
          <p:cNvSpPr/>
          <p:nvPr userDrawn="1"/>
        </p:nvSpPr>
        <p:spPr>
          <a:xfrm>
            <a:off x="0" y="0"/>
            <a:ext cx="12192000" cy="6858000"/>
          </a:xfrm>
          <a:prstGeom prst="rect">
            <a:avLst/>
          </a:prstGeom>
          <a:solidFill>
            <a:srgbClr val="52AE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Número de Slide 5">
            <a:extLst>
              <a:ext uri="{FF2B5EF4-FFF2-40B4-BE49-F238E27FC236}">
                <a16:creationId xmlns:a16="http://schemas.microsoft.com/office/drawing/2014/main" id="{79DFD149-A3DF-C7AF-E11D-527D9E8872B2}"/>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4" name="Espaço Reservado para Rodapé 4">
            <a:extLst>
              <a:ext uri="{FF2B5EF4-FFF2-40B4-BE49-F238E27FC236}">
                <a16:creationId xmlns:a16="http://schemas.microsoft.com/office/drawing/2014/main" id="{65F49845-A26A-DAC7-5EF4-C6DC4110AD0E}"/>
              </a:ext>
            </a:extLst>
          </p:cNvPr>
          <p:cNvSpPr>
            <a:spLocks noGrp="1"/>
          </p:cNvSpPr>
          <p:nvPr>
            <p:ph type="ftr" sz="quarter" idx="11"/>
          </p:nvPr>
        </p:nvSpPr>
        <p:spPr>
          <a:xfrm>
            <a:off x="2228389"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sp>
        <p:nvSpPr>
          <p:cNvPr id="5" name="Espaço Reservado para Data 3">
            <a:extLst>
              <a:ext uri="{FF2B5EF4-FFF2-40B4-BE49-F238E27FC236}">
                <a16:creationId xmlns:a16="http://schemas.microsoft.com/office/drawing/2014/main" id="{C854380A-EE2A-E3AD-A02B-B27F5838EA45}"/>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282401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de Encerramento">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F60E2428-DE89-1466-2C3B-623CF63F45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7" name="Subtítulo 2">
            <a:extLst>
              <a:ext uri="{FF2B5EF4-FFF2-40B4-BE49-F238E27FC236}">
                <a16:creationId xmlns:a16="http://schemas.microsoft.com/office/drawing/2014/main" id="{8AD88F80-069E-8D36-F55A-9F07C7E8DC14}"/>
              </a:ext>
            </a:extLst>
          </p:cNvPr>
          <p:cNvSpPr>
            <a:spLocks noGrp="1"/>
          </p:cNvSpPr>
          <p:nvPr>
            <p:ph type="subTitle" idx="1" hasCustomPrompt="1"/>
          </p:nvPr>
        </p:nvSpPr>
        <p:spPr>
          <a:xfrm>
            <a:off x="819611" y="3912456"/>
            <a:ext cx="6121876" cy="974805"/>
          </a:xfrm>
        </p:spPr>
        <p:txBody>
          <a:bodyPr>
            <a:normAutofit/>
          </a:bodyPr>
          <a:lstStyle>
            <a:lvl1pPr marL="0" indent="0" algn="l">
              <a:buNone/>
              <a:defRPr sz="2000" b="0" i="0">
                <a:solidFill>
                  <a:srgbClr val="004077"/>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Insira aqui suas informações de contato</a:t>
            </a:r>
          </a:p>
        </p:txBody>
      </p:sp>
      <p:sp>
        <p:nvSpPr>
          <p:cNvPr id="21" name="Espaço Reservado para Número de Slide 5">
            <a:extLst>
              <a:ext uri="{FF2B5EF4-FFF2-40B4-BE49-F238E27FC236}">
                <a16:creationId xmlns:a16="http://schemas.microsoft.com/office/drawing/2014/main" id="{9A4E8D96-C042-CB38-30DA-E18188174C6D}"/>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22" name="Espaço Reservado para Rodapé 4">
            <a:extLst>
              <a:ext uri="{FF2B5EF4-FFF2-40B4-BE49-F238E27FC236}">
                <a16:creationId xmlns:a16="http://schemas.microsoft.com/office/drawing/2014/main" id="{B4B03C27-5F67-ECFA-0369-8F6CFDBCF58A}"/>
              </a:ext>
            </a:extLst>
          </p:cNvPr>
          <p:cNvSpPr>
            <a:spLocks noGrp="1"/>
          </p:cNvSpPr>
          <p:nvPr>
            <p:ph type="ftr" sz="quarter" idx="11"/>
          </p:nvPr>
        </p:nvSpPr>
        <p:spPr>
          <a:xfrm>
            <a:off x="6096000" y="6356350"/>
            <a:ext cx="4188314" cy="365125"/>
          </a:xfrm>
        </p:spPr>
        <p:txBody>
          <a:bodyPr/>
          <a:lstStyle>
            <a:lvl1pPr algn="l">
              <a:defRPr sz="1000">
                <a:solidFill>
                  <a:srgbClr val="004077"/>
                </a:solidFill>
                <a:latin typeface="Trebuchet MS" panose="020B0603020202020204" pitchFamily="34" charset="0"/>
              </a:defRPr>
            </a:lvl1pPr>
          </a:lstStyle>
          <a:p>
            <a:r>
              <a:rPr lang="pt-BR" dirty="0"/>
              <a:t>IBP - Instituto Brasileiro de Petróleo e Gás</a:t>
            </a:r>
          </a:p>
        </p:txBody>
      </p:sp>
      <p:sp>
        <p:nvSpPr>
          <p:cNvPr id="23" name="Espaço Reservado para Data 3">
            <a:extLst>
              <a:ext uri="{FF2B5EF4-FFF2-40B4-BE49-F238E27FC236}">
                <a16:creationId xmlns:a16="http://schemas.microsoft.com/office/drawing/2014/main" id="{7E359CC1-E9E5-0CEF-39E8-7837E09F7E26}"/>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pic>
        <p:nvPicPr>
          <p:cNvPr id="9" name="Gráfico 8">
            <a:extLst>
              <a:ext uri="{FF2B5EF4-FFF2-40B4-BE49-F238E27FC236}">
                <a16:creationId xmlns:a16="http://schemas.microsoft.com/office/drawing/2014/main" id="{F65D4CC1-C5A3-F954-8965-DD0086B357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
        <p:nvSpPr>
          <p:cNvPr id="4" name="Título 1">
            <a:extLst>
              <a:ext uri="{FF2B5EF4-FFF2-40B4-BE49-F238E27FC236}">
                <a16:creationId xmlns:a16="http://schemas.microsoft.com/office/drawing/2014/main" id="{4C1D316E-0E3C-FDC5-2EB1-2939BA8D68DF}"/>
              </a:ext>
            </a:extLst>
          </p:cNvPr>
          <p:cNvSpPr>
            <a:spLocks noGrp="1"/>
          </p:cNvSpPr>
          <p:nvPr>
            <p:ph type="ctrTitle" hasCustomPrompt="1"/>
          </p:nvPr>
        </p:nvSpPr>
        <p:spPr>
          <a:xfrm>
            <a:off x="819611" y="2321780"/>
            <a:ext cx="6121877" cy="1434149"/>
          </a:xfrm>
        </p:spPr>
        <p:txBody>
          <a:bodyPr anchor="b">
            <a:normAutofit/>
          </a:bodyPr>
          <a:lstStyle>
            <a:lvl1pPr algn="l">
              <a:defRPr sz="4400" b="1" i="1">
                <a:solidFill>
                  <a:srgbClr val="95C11F"/>
                </a:solidFill>
                <a:latin typeface="Trebuchet MS" panose="020B0603020202020204" pitchFamily="34" charset="0"/>
              </a:defRPr>
            </a:lvl1pPr>
          </a:lstStyle>
          <a:p>
            <a:r>
              <a:rPr lang="pt-BR" dirty="0"/>
              <a:t>Obrigado!</a:t>
            </a:r>
          </a:p>
        </p:txBody>
      </p:sp>
    </p:spTree>
    <p:extLst>
      <p:ext uri="{BB962C8B-B14F-4D97-AF65-F5344CB8AC3E}">
        <p14:creationId xmlns:p14="http://schemas.microsoft.com/office/powerpoint/2010/main" val="1887641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Final">
    <p:spTree>
      <p:nvGrpSpPr>
        <p:cNvPr id="1" name=""/>
        <p:cNvGrpSpPr/>
        <p:nvPr/>
      </p:nvGrpSpPr>
      <p:grpSpPr>
        <a:xfrm>
          <a:off x="0" y="0"/>
          <a:ext cx="0" cy="0"/>
          <a:chOff x="0" y="0"/>
          <a:chExt cx="0" cy="0"/>
        </a:xfrm>
      </p:grpSpPr>
      <p:grpSp>
        <p:nvGrpSpPr>
          <p:cNvPr id="9" name="Gráfico 2">
            <a:extLst>
              <a:ext uri="{FF2B5EF4-FFF2-40B4-BE49-F238E27FC236}">
                <a16:creationId xmlns:a16="http://schemas.microsoft.com/office/drawing/2014/main" id="{BDF4F83A-8C47-BA36-1A6E-DE486186D114}"/>
              </a:ext>
            </a:extLst>
          </p:cNvPr>
          <p:cNvGrpSpPr/>
          <p:nvPr/>
        </p:nvGrpSpPr>
        <p:grpSpPr>
          <a:xfrm>
            <a:off x="5343264" y="692668"/>
            <a:ext cx="1584804" cy="3074898"/>
            <a:chOff x="5343264" y="692668"/>
            <a:chExt cx="1584804" cy="3074898"/>
          </a:xfrm>
        </p:grpSpPr>
        <p:grpSp>
          <p:nvGrpSpPr>
            <p:cNvPr id="10" name="Gráfico 2">
              <a:extLst>
                <a:ext uri="{FF2B5EF4-FFF2-40B4-BE49-F238E27FC236}">
                  <a16:creationId xmlns:a16="http://schemas.microsoft.com/office/drawing/2014/main" id="{C9255136-3E13-911F-1BD2-93D97E9DCCAC}"/>
                </a:ext>
              </a:extLst>
            </p:cNvPr>
            <p:cNvGrpSpPr/>
            <p:nvPr/>
          </p:nvGrpSpPr>
          <p:grpSpPr>
            <a:xfrm>
              <a:off x="5343264" y="3161487"/>
              <a:ext cx="1398484" cy="606078"/>
              <a:chOff x="5343264" y="3161487"/>
              <a:chExt cx="1398484" cy="606078"/>
            </a:xfrm>
            <a:solidFill>
              <a:srgbClr val="004077"/>
            </a:solidFill>
          </p:grpSpPr>
          <p:sp>
            <p:nvSpPr>
              <p:cNvPr id="11" name="Forma Livre: Forma 10">
                <a:extLst>
                  <a:ext uri="{FF2B5EF4-FFF2-40B4-BE49-F238E27FC236}">
                    <a16:creationId xmlns:a16="http://schemas.microsoft.com/office/drawing/2014/main" id="{E20FA301-F5C5-3027-ADA2-1FF9035C2472}"/>
                  </a:ext>
                </a:extLst>
              </p:cNvPr>
              <p:cNvSpPr/>
              <p:nvPr/>
            </p:nvSpPr>
            <p:spPr>
              <a:xfrm>
                <a:off x="5344384" y="3164080"/>
                <a:ext cx="24403" cy="132627"/>
              </a:xfrm>
              <a:custGeom>
                <a:avLst/>
                <a:gdLst>
                  <a:gd name="connsiteX0" fmla="*/ 24404 w 24403"/>
                  <a:gd name="connsiteY0" fmla="*/ 132628 h 132627"/>
                  <a:gd name="connsiteX1" fmla="*/ 0 w 24403"/>
                  <a:gd name="connsiteY1" fmla="*/ 132628 h 132627"/>
                  <a:gd name="connsiteX2" fmla="*/ 0 w 24403"/>
                  <a:gd name="connsiteY2" fmla="*/ 0 h 132627"/>
                  <a:gd name="connsiteX3" fmla="*/ 24404 w 24403"/>
                  <a:gd name="connsiteY3" fmla="*/ 0 h 132627"/>
                  <a:gd name="connsiteX4" fmla="*/ 24404 w 24403"/>
                  <a:gd name="connsiteY4" fmla="*/ 132628 h 132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3" h="132627">
                    <a:moveTo>
                      <a:pt x="24404" y="132628"/>
                    </a:moveTo>
                    <a:lnTo>
                      <a:pt x="0" y="132628"/>
                    </a:lnTo>
                    <a:lnTo>
                      <a:pt x="0" y="0"/>
                    </a:lnTo>
                    <a:lnTo>
                      <a:pt x="24404" y="0"/>
                    </a:lnTo>
                    <a:lnTo>
                      <a:pt x="24404" y="132628"/>
                    </a:lnTo>
                    <a:close/>
                  </a:path>
                </a:pathLst>
              </a:custGeom>
              <a:solidFill>
                <a:srgbClr val="004077"/>
              </a:solidFill>
              <a:ln w="5893"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54358F7E-562B-B4D6-4D88-395D8497E769}"/>
                  </a:ext>
                </a:extLst>
              </p:cNvPr>
              <p:cNvSpPr/>
              <p:nvPr/>
            </p:nvSpPr>
            <p:spPr>
              <a:xfrm>
                <a:off x="5396728" y="3164080"/>
                <a:ext cx="98144" cy="132627"/>
              </a:xfrm>
              <a:custGeom>
                <a:avLst/>
                <a:gdLst>
                  <a:gd name="connsiteX0" fmla="*/ 25936 w 98144"/>
                  <a:gd name="connsiteY0" fmla="*/ 41321 h 132627"/>
                  <a:gd name="connsiteX1" fmla="*/ 23991 w 98144"/>
                  <a:gd name="connsiteY1" fmla="*/ 41321 h 132627"/>
                  <a:gd name="connsiteX2" fmla="*/ 23991 w 98144"/>
                  <a:gd name="connsiteY2" fmla="*/ 132628 h 132627"/>
                  <a:gd name="connsiteX3" fmla="*/ 0 w 98144"/>
                  <a:gd name="connsiteY3" fmla="*/ 132628 h 132627"/>
                  <a:gd name="connsiteX4" fmla="*/ 0 w 98144"/>
                  <a:gd name="connsiteY4" fmla="*/ 0 h 132627"/>
                  <a:gd name="connsiteX5" fmla="*/ 25936 w 98144"/>
                  <a:gd name="connsiteY5" fmla="*/ 0 h 132627"/>
                  <a:gd name="connsiteX6" fmla="*/ 71796 w 98144"/>
                  <a:gd name="connsiteY6" fmla="*/ 91307 h 132627"/>
                  <a:gd name="connsiteX7" fmla="*/ 73741 w 98144"/>
                  <a:gd name="connsiteY7" fmla="*/ 91307 h 132627"/>
                  <a:gd name="connsiteX8" fmla="*/ 73741 w 98144"/>
                  <a:gd name="connsiteY8" fmla="*/ 0 h 132627"/>
                  <a:gd name="connsiteX9" fmla="*/ 98144 w 98144"/>
                  <a:gd name="connsiteY9" fmla="*/ 0 h 132627"/>
                  <a:gd name="connsiteX10" fmla="*/ 98144 w 98144"/>
                  <a:gd name="connsiteY10" fmla="*/ 132628 h 132627"/>
                  <a:gd name="connsiteX11" fmla="*/ 72208 w 98144"/>
                  <a:gd name="connsiteY11" fmla="*/ 132628 h 132627"/>
                  <a:gd name="connsiteX12" fmla="*/ 25995 w 98144"/>
                  <a:gd name="connsiteY12" fmla="*/ 41321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144" h="132627">
                    <a:moveTo>
                      <a:pt x="25936" y="41321"/>
                    </a:moveTo>
                    <a:lnTo>
                      <a:pt x="23991" y="41321"/>
                    </a:lnTo>
                    <a:lnTo>
                      <a:pt x="23991" y="132628"/>
                    </a:lnTo>
                    <a:lnTo>
                      <a:pt x="0" y="132628"/>
                    </a:lnTo>
                    <a:lnTo>
                      <a:pt x="0" y="0"/>
                    </a:lnTo>
                    <a:lnTo>
                      <a:pt x="25936" y="0"/>
                    </a:lnTo>
                    <a:lnTo>
                      <a:pt x="71796" y="91307"/>
                    </a:lnTo>
                    <a:lnTo>
                      <a:pt x="73741" y="91307"/>
                    </a:lnTo>
                    <a:lnTo>
                      <a:pt x="73741" y="0"/>
                    </a:lnTo>
                    <a:lnTo>
                      <a:pt x="98144" y="0"/>
                    </a:lnTo>
                    <a:lnTo>
                      <a:pt x="98144" y="132628"/>
                    </a:lnTo>
                    <a:lnTo>
                      <a:pt x="72208" y="132628"/>
                    </a:lnTo>
                    <a:lnTo>
                      <a:pt x="25995" y="41321"/>
                    </a:lnTo>
                    <a:close/>
                  </a:path>
                </a:pathLst>
              </a:custGeom>
              <a:solidFill>
                <a:srgbClr val="004077"/>
              </a:solidFill>
              <a:ln w="5893"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9DC9AD1E-BB88-F993-0BE4-FF0AEF9D4EC9}"/>
                  </a:ext>
                </a:extLst>
              </p:cNvPr>
              <p:cNvSpPr/>
              <p:nvPr/>
            </p:nvSpPr>
            <p:spPr>
              <a:xfrm>
                <a:off x="5516564" y="3161487"/>
                <a:ext cx="90540" cy="137696"/>
              </a:xfrm>
              <a:custGeom>
                <a:avLst/>
                <a:gdLst>
                  <a:gd name="connsiteX0" fmla="*/ 65901 w 90540"/>
                  <a:gd name="connsiteY0" fmla="*/ 98734 h 137696"/>
                  <a:gd name="connsiteX1" fmla="*/ 65901 w 90540"/>
                  <a:gd name="connsiteY1" fmla="*/ 98321 h 137696"/>
                  <a:gd name="connsiteX2" fmla="*/ 37253 w 90540"/>
                  <a:gd name="connsiteY2" fmla="*/ 76452 h 137696"/>
                  <a:gd name="connsiteX3" fmla="*/ 0 w 90540"/>
                  <a:gd name="connsiteY3" fmla="*/ 37431 h 137696"/>
                  <a:gd name="connsiteX4" fmla="*/ 0 w 90540"/>
                  <a:gd name="connsiteY4" fmla="*/ 37077 h 137696"/>
                  <a:gd name="connsiteX5" fmla="*/ 44091 w 90540"/>
                  <a:gd name="connsiteY5" fmla="*/ 0 h 137696"/>
                  <a:gd name="connsiteX6" fmla="*/ 84469 w 90540"/>
                  <a:gd name="connsiteY6" fmla="*/ 6425 h 137696"/>
                  <a:gd name="connsiteX7" fmla="*/ 81758 w 90540"/>
                  <a:gd name="connsiteY7" fmla="*/ 23991 h 137696"/>
                  <a:gd name="connsiteX8" fmla="*/ 48394 w 90540"/>
                  <a:gd name="connsiteY8" fmla="*/ 19511 h 137696"/>
                  <a:gd name="connsiteX9" fmla="*/ 24403 w 90540"/>
                  <a:gd name="connsiteY9" fmla="*/ 36664 h 137696"/>
                  <a:gd name="connsiteX10" fmla="*/ 24403 w 90540"/>
                  <a:gd name="connsiteY10" fmla="*/ 37077 h 137696"/>
                  <a:gd name="connsiteX11" fmla="*/ 52285 w 90540"/>
                  <a:gd name="connsiteY11" fmla="*/ 57943 h 137696"/>
                  <a:gd name="connsiteX12" fmla="*/ 90540 w 90540"/>
                  <a:gd name="connsiteY12" fmla="*/ 97909 h 137696"/>
                  <a:gd name="connsiteX13" fmla="*/ 90540 w 90540"/>
                  <a:gd name="connsiteY13" fmla="*/ 98321 h 137696"/>
                  <a:gd name="connsiteX14" fmla="*/ 40437 w 90540"/>
                  <a:gd name="connsiteY14" fmla="*/ 137697 h 137696"/>
                  <a:gd name="connsiteX15" fmla="*/ 825 w 90540"/>
                  <a:gd name="connsiteY15" fmla="*/ 131449 h 137696"/>
                  <a:gd name="connsiteX16" fmla="*/ 3360 w 90540"/>
                  <a:gd name="connsiteY16" fmla="*/ 113883 h 137696"/>
                  <a:gd name="connsiteX17" fmla="*/ 36900 w 90540"/>
                  <a:gd name="connsiteY17" fmla="*/ 118186 h 137696"/>
                  <a:gd name="connsiteX18" fmla="*/ 65960 w 90540"/>
                  <a:gd name="connsiteY18" fmla="*/ 98675 h 13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540" h="137696">
                    <a:moveTo>
                      <a:pt x="65901" y="98734"/>
                    </a:moveTo>
                    <a:lnTo>
                      <a:pt x="65901" y="98321"/>
                    </a:lnTo>
                    <a:cubicBezTo>
                      <a:pt x="65901" y="84469"/>
                      <a:pt x="60419" y="80579"/>
                      <a:pt x="37253" y="76452"/>
                    </a:cubicBezTo>
                    <a:cubicBezTo>
                      <a:pt x="11907" y="71973"/>
                      <a:pt x="0" y="63013"/>
                      <a:pt x="0" y="37431"/>
                    </a:cubicBezTo>
                    <a:lnTo>
                      <a:pt x="0" y="37077"/>
                    </a:lnTo>
                    <a:cubicBezTo>
                      <a:pt x="0" y="11317"/>
                      <a:pt x="12261" y="0"/>
                      <a:pt x="44091" y="0"/>
                    </a:cubicBezTo>
                    <a:cubicBezTo>
                      <a:pt x="61244" y="0"/>
                      <a:pt x="76452" y="3537"/>
                      <a:pt x="84469" y="6425"/>
                    </a:cubicBezTo>
                    <a:lnTo>
                      <a:pt x="81758" y="23991"/>
                    </a:lnTo>
                    <a:cubicBezTo>
                      <a:pt x="74154" y="21633"/>
                      <a:pt x="60124" y="19511"/>
                      <a:pt x="48394" y="19511"/>
                    </a:cubicBezTo>
                    <a:cubicBezTo>
                      <a:pt x="30652" y="19511"/>
                      <a:pt x="24403" y="24168"/>
                      <a:pt x="24403" y="36664"/>
                    </a:cubicBezTo>
                    <a:lnTo>
                      <a:pt x="24403" y="37077"/>
                    </a:lnTo>
                    <a:cubicBezTo>
                      <a:pt x="24403" y="50339"/>
                      <a:pt x="29885" y="53641"/>
                      <a:pt x="52285" y="57943"/>
                    </a:cubicBezTo>
                    <a:cubicBezTo>
                      <a:pt x="82347" y="63779"/>
                      <a:pt x="90540" y="72975"/>
                      <a:pt x="90540" y="97909"/>
                    </a:cubicBezTo>
                    <a:lnTo>
                      <a:pt x="90540" y="98321"/>
                    </a:lnTo>
                    <a:cubicBezTo>
                      <a:pt x="90540" y="125613"/>
                      <a:pt x="74330" y="137697"/>
                      <a:pt x="40437" y="137697"/>
                    </a:cubicBezTo>
                    <a:cubicBezTo>
                      <a:pt x="25582" y="137697"/>
                      <a:pt x="8842" y="134396"/>
                      <a:pt x="825" y="131449"/>
                    </a:cubicBezTo>
                    <a:lnTo>
                      <a:pt x="3360" y="113883"/>
                    </a:lnTo>
                    <a:cubicBezTo>
                      <a:pt x="10964" y="116241"/>
                      <a:pt x="26761" y="118186"/>
                      <a:pt x="36900" y="118186"/>
                    </a:cubicBezTo>
                    <a:cubicBezTo>
                      <a:pt x="57354" y="118186"/>
                      <a:pt x="65960" y="113706"/>
                      <a:pt x="65960" y="98675"/>
                    </a:cubicBezTo>
                    <a:close/>
                  </a:path>
                </a:pathLst>
              </a:custGeom>
              <a:solidFill>
                <a:srgbClr val="004077"/>
              </a:solidFill>
              <a:ln w="5893"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1C3E707E-7691-2993-C7E8-1E4649DEB79E}"/>
                  </a:ext>
                </a:extLst>
              </p:cNvPr>
              <p:cNvSpPr/>
              <p:nvPr/>
            </p:nvSpPr>
            <p:spPr>
              <a:xfrm>
                <a:off x="5617184" y="3164021"/>
                <a:ext cx="95197" cy="132686"/>
              </a:xfrm>
              <a:custGeom>
                <a:avLst/>
                <a:gdLst>
                  <a:gd name="connsiteX0" fmla="*/ 95197 w 95197"/>
                  <a:gd name="connsiteY0" fmla="*/ 0 h 132686"/>
                  <a:gd name="connsiteX1" fmla="*/ 95197 w 95197"/>
                  <a:gd name="connsiteY1" fmla="*/ 19924 h 132686"/>
                  <a:gd name="connsiteX2" fmla="*/ 59889 w 95197"/>
                  <a:gd name="connsiteY2" fmla="*/ 19924 h 132686"/>
                  <a:gd name="connsiteX3" fmla="*/ 59889 w 95197"/>
                  <a:gd name="connsiteY3" fmla="*/ 132687 h 132686"/>
                  <a:gd name="connsiteX4" fmla="*/ 35485 w 95197"/>
                  <a:gd name="connsiteY4" fmla="*/ 132687 h 132686"/>
                  <a:gd name="connsiteX5" fmla="*/ 35485 w 95197"/>
                  <a:gd name="connsiteY5" fmla="*/ 19924 h 132686"/>
                  <a:gd name="connsiteX6" fmla="*/ 0 w 95197"/>
                  <a:gd name="connsiteY6" fmla="*/ 19924 h 132686"/>
                  <a:gd name="connsiteX7" fmla="*/ 0 w 95197"/>
                  <a:gd name="connsiteY7" fmla="*/ 0 h 132686"/>
                  <a:gd name="connsiteX8" fmla="*/ 95197 w 95197"/>
                  <a:gd name="connsiteY8" fmla="*/ 0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97" h="132686">
                    <a:moveTo>
                      <a:pt x="95197" y="0"/>
                    </a:moveTo>
                    <a:lnTo>
                      <a:pt x="95197" y="19924"/>
                    </a:lnTo>
                    <a:lnTo>
                      <a:pt x="59889" y="19924"/>
                    </a:lnTo>
                    <a:lnTo>
                      <a:pt x="59889" y="132687"/>
                    </a:lnTo>
                    <a:lnTo>
                      <a:pt x="35485" y="132687"/>
                    </a:lnTo>
                    <a:lnTo>
                      <a:pt x="35485" y="19924"/>
                    </a:lnTo>
                    <a:lnTo>
                      <a:pt x="0" y="19924"/>
                    </a:lnTo>
                    <a:lnTo>
                      <a:pt x="0" y="0"/>
                    </a:lnTo>
                    <a:lnTo>
                      <a:pt x="95197" y="0"/>
                    </a:lnTo>
                    <a:close/>
                  </a:path>
                </a:pathLst>
              </a:custGeom>
              <a:solidFill>
                <a:srgbClr val="004077"/>
              </a:solidFill>
              <a:ln w="5893"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E0EA35BD-BADA-2941-B032-111A24C88C0A}"/>
                  </a:ext>
                </a:extLst>
              </p:cNvPr>
              <p:cNvSpPr/>
              <p:nvPr/>
            </p:nvSpPr>
            <p:spPr>
              <a:xfrm>
                <a:off x="5731126" y="3164080"/>
                <a:ext cx="24403" cy="132627"/>
              </a:xfrm>
              <a:custGeom>
                <a:avLst/>
                <a:gdLst>
                  <a:gd name="connsiteX0" fmla="*/ 24403 w 24403"/>
                  <a:gd name="connsiteY0" fmla="*/ 132628 h 132627"/>
                  <a:gd name="connsiteX1" fmla="*/ 0 w 24403"/>
                  <a:gd name="connsiteY1" fmla="*/ 132628 h 132627"/>
                  <a:gd name="connsiteX2" fmla="*/ 0 w 24403"/>
                  <a:gd name="connsiteY2" fmla="*/ 0 h 132627"/>
                  <a:gd name="connsiteX3" fmla="*/ 24403 w 24403"/>
                  <a:gd name="connsiteY3" fmla="*/ 0 h 132627"/>
                  <a:gd name="connsiteX4" fmla="*/ 24403 w 24403"/>
                  <a:gd name="connsiteY4" fmla="*/ 132628 h 132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3" h="132627">
                    <a:moveTo>
                      <a:pt x="24403" y="132628"/>
                    </a:moveTo>
                    <a:lnTo>
                      <a:pt x="0" y="132628"/>
                    </a:lnTo>
                    <a:lnTo>
                      <a:pt x="0" y="0"/>
                    </a:lnTo>
                    <a:lnTo>
                      <a:pt x="24403" y="0"/>
                    </a:lnTo>
                    <a:lnTo>
                      <a:pt x="24403" y="132628"/>
                    </a:lnTo>
                    <a:close/>
                  </a:path>
                </a:pathLst>
              </a:custGeom>
              <a:solidFill>
                <a:srgbClr val="004077"/>
              </a:solidFill>
              <a:ln w="5893"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548B20BD-A3A9-C54A-E751-777B295DD3CF}"/>
                  </a:ext>
                </a:extLst>
              </p:cNvPr>
              <p:cNvSpPr/>
              <p:nvPr/>
            </p:nvSpPr>
            <p:spPr>
              <a:xfrm>
                <a:off x="5774274" y="3164021"/>
                <a:ext cx="95197" cy="132686"/>
              </a:xfrm>
              <a:custGeom>
                <a:avLst/>
                <a:gdLst>
                  <a:gd name="connsiteX0" fmla="*/ 95197 w 95197"/>
                  <a:gd name="connsiteY0" fmla="*/ 0 h 132686"/>
                  <a:gd name="connsiteX1" fmla="*/ 95197 w 95197"/>
                  <a:gd name="connsiteY1" fmla="*/ 19924 h 132686"/>
                  <a:gd name="connsiteX2" fmla="*/ 59889 w 95197"/>
                  <a:gd name="connsiteY2" fmla="*/ 19924 h 132686"/>
                  <a:gd name="connsiteX3" fmla="*/ 59889 w 95197"/>
                  <a:gd name="connsiteY3" fmla="*/ 132687 h 132686"/>
                  <a:gd name="connsiteX4" fmla="*/ 35485 w 95197"/>
                  <a:gd name="connsiteY4" fmla="*/ 132687 h 132686"/>
                  <a:gd name="connsiteX5" fmla="*/ 35485 w 95197"/>
                  <a:gd name="connsiteY5" fmla="*/ 19924 h 132686"/>
                  <a:gd name="connsiteX6" fmla="*/ 0 w 95197"/>
                  <a:gd name="connsiteY6" fmla="*/ 19924 h 132686"/>
                  <a:gd name="connsiteX7" fmla="*/ 0 w 95197"/>
                  <a:gd name="connsiteY7" fmla="*/ 0 h 132686"/>
                  <a:gd name="connsiteX8" fmla="*/ 95197 w 95197"/>
                  <a:gd name="connsiteY8" fmla="*/ 0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97" h="132686">
                    <a:moveTo>
                      <a:pt x="95197" y="0"/>
                    </a:moveTo>
                    <a:lnTo>
                      <a:pt x="95197" y="19924"/>
                    </a:lnTo>
                    <a:lnTo>
                      <a:pt x="59889" y="19924"/>
                    </a:lnTo>
                    <a:lnTo>
                      <a:pt x="59889" y="132687"/>
                    </a:lnTo>
                    <a:lnTo>
                      <a:pt x="35485" y="132687"/>
                    </a:lnTo>
                    <a:lnTo>
                      <a:pt x="35485" y="19924"/>
                    </a:lnTo>
                    <a:lnTo>
                      <a:pt x="0" y="19924"/>
                    </a:lnTo>
                    <a:lnTo>
                      <a:pt x="0" y="0"/>
                    </a:lnTo>
                    <a:lnTo>
                      <a:pt x="95197" y="0"/>
                    </a:lnTo>
                    <a:close/>
                  </a:path>
                </a:pathLst>
              </a:custGeom>
              <a:solidFill>
                <a:srgbClr val="004077"/>
              </a:solidFill>
              <a:ln w="5893"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55ECB14C-1BBA-FB14-3FDE-79DC925B7A4D}"/>
                  </a:ext>
                </a:extLst>
              </p:cNvPr>
              <p:cNvSpPr/>
              <p:nvPr/>
            </p:nvSpPr>
            <p:spPr>
              <a:xfrm>
                <a:off x="5886684" y="3164021"/>
                <a:ext cx="95609" cy="135162"/>
              </a:xfrm>
              <a:custGeom>
                <a:avLst/>
                <a:gdLst>
                  <a:gd name="connsiteX0" fmla="*/ 0 w 95609"/>
                  <a:gd name="connsiteY0" fmla="*/ 88949 h 135162"/>
                  <a:gd name="connsiteX1" fmla="*/ 0 w 95609"/>
                  <a:gd name="connsiteY1" fmla="*/ 0 h 135162"/>
                  <a:gd name="connsiteX2" fmla="*/ 24404 w 95609"/>
                  <a:gd name="connsiteY2" fmla="*/ 0 h 135162"/>
                  <a:gd name="connsiteX3" fmla="*/ 24404 w 95609"/>
                  <a:gd name="connsiteY3" fmla="*/ 88949 h 135162"/>
                  <a:gd name="connsiteX4" fmla="*/ 47805 w 95609"/>
                  <a:gd name="connsiteY4" fmla="*/ 115298 h 135162"/>
                  <a:gd name="connsiteX5" fmla="*/ 71030 w 95609"/>
                  <a:gd name="connsiteY5" fmla="*/ 88949 h 135162"/>
                  <a:gd name="connsiteX6" fmla="*/ 71030 w 95609"/>
                  <a:gd name="connsiteY6" fmla="*/ 0 h 135162"/>
                  <a:gd name="connsiteX7" fmla="*/ 95610 w 95609"/>
                  <a:gd name="connsiteY7" fmla="*/ 0 h 135162"/>
                  <a:gd name="connsiteX8" fmla="*/ 95610 w 95609"/>
                  <a:gd name="connsiteY8" fmla="*/ 88949 h 135162"/>
                  <a:gd name="connsiteX9" fmla="*/ 47805 w 95609"/>
                  <a:gd name="connsiteY9" fmla="*/ 135162 h 135162"/>
                  <a:gd name="connsiteX10" fmla="*/ 0 w 95609"/>
                  <a:gd name="connsiteY10" fmla="*/ 88949 h 13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09" h="135162">
                    <a:moveTo>
                      <a:pt x="0" y="88949"/>
                    </a:moveTo>
                    <a:lnTo>
                      <a:pt x="0" y="0"/>
                    </a:lnTo>
                    <a:lnTo>
                      <a:pt x="24404" y="0"/>
                    </a:lnTo>
                    <a:lnTo>
                      <a:pt x="24404" y="88949"/>
                    </a:lnTo>
                    <a:cubicBezTo>
                      <a:pt x="24404" y="107694"/>
                      <a:pt x="31241" y="115298"/>
                      <a:pt x="47805" y="115298"/>
                    </a:cubicBezTo>
                    <a:cubicBezTo>
                      <a:pt x="64369" y="115298"/>
                      <a:pt x="71030" y="107694"/>
                      <a:pt x="71030" y="88949"/>
                    </a:cubicBezTo>
                    <a:lnTo>
                      <a:pt x="71030" y="0"/>
                    </a:lnTo>
                    <a:lnTo>
                      <a:pt x="95610" y="0"/>
                    </a:lnTo>
                    <a:lnTo>
                      <a:pt x="95610" y="88949"/>
                    </a:lnTo>
                    <a:cubicBezTo>
                      <a:pt x="95610" y="120131"/>
                      <a:pt x="80756" y="135162"/>
                      <a:pt x="47805" y="135162"/>
                    </a:cubicBezTo>
                    <a:cubicBezTo>
                      <a:pt x="14854" y="135162"/>
                      <a:pt x="0" y="120131"/>
                      <a:pt x="0" y="88949"/>
                    </a:cubicBezTo>
                    <a:close/>
                  </a:path>
                </a:pathLst>
              </a:custGeom>
              <a:solidFill>
                <a:srgbClr val="004077"/>
              </a:solidFill>
              <a:ln w="5893"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4FA2D545-D00C-C6EA-CCBD-E31D16C96120}"/>
                  </a:ext>
                </a:extLst>
              </p:cNvPr>
              <p:cNvSpPr/>
              <p:nvPr/>
            </p:nvSpPr>
            <p:spPr>
              <a:xfrm>
                <a:off x="5999270" y="3164021"/>
                <a:ext cx="95197" cy="132686"/>
              </a:xfrm>
              <a:custGeom>
                <a:avLst/>
                <a:gdLst>
                  <a:gd name="connsiteX0" fmla="*/ 95197 w 95197"/>
                  <a:gd name="connsiteY0" fmla="*/ 0 h 132686"/>
                  <a:gd name="connsiteX1" fmla="*/ 95197 w 95197"/>
                  <a:gd name="connsiteY1" fmla="*/ 19924 h 132686"/>
                  <a:gd name="connsiteX2" fmla="*/ 59889 w 95197"/>
                  <a:gd name="connsiteY2" fmla="*/ 19924 h 132686"/>
                  <a:gd name="connsiteX3" fmla="*/ 59889 w 95197"/>
                  <a:gd name="connsiteY3" fmla="*/ 132687 h 132686"/>
                  <a:gd name="connsiteX4" fmla="*/ 35485 w 95197"/>
                  <a:gd name="connsiteY4" fmla="*/ 132687 h 132686"/>
                  <a:gd name="connsiteX5" fmla="*/ 35485 w 95197"/>
                  <a:gd name="connsiteY5" fmla="*/ 19924 h 132686"/>
                  <a:gd name="connsiteX6" fmla="*/ 0 w 95197"/>
                  <a:gd name="connsiteY6" fmla="*/ 19924 h 132686"/>
                  <a:gd name="connsiteX7" fmla="*/ 0 w 95197"/>
                  <a:gd name="connsiteY7" fmla="*/ 0 h 132686"/>
                  <a:gd name="connsiteX8" fmla="*/ 95197 w 95197"/>
                  <a:gd name="connsiteY8" fmla="*/ 0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97" h="132686">
                    <a:moveTo>
                      <a:pt x="95197" y="0"/>
                    </a:moveTo>
                    <a:lnTo>
                      <a:pt x="95197" y="19924"/>
                    </a:lnTo>
                    <a:lnTo>
                      <a:pt x="59889" y="19924"/>
                    </a:lnTo>
                    <a:lnTo>
                      <a:pt x="59889" y="132687"/>
                    </a:lnTo>
                    <a:lnTo>
                      <a:pt x="35485" y="132687"/>
                    </a:lnTo>
                    <a:lnTo>
                      <a:pt x="35485" y="19924"/>
                    </a:lnTo>
                    <a:lnTo>
                      <a:pt x="0" y="19924"/>
                    </a:lnTo>
                    <a:lnTo>
                      <a:pt x="0" y="0"/>
                    </a:lnTo>
                    <a:lnTo>
                      <a:pt x="95197" y="0"/>
                    </a:lnTo>
                    <a:close/>
                  </a:path>
                </a:pathLst>
              </a:custGeom>
              <a:solidFill>
                <a:srgbClr val="004077"/>
              </a:solidFill>
              <a:ln w="5893"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B9898A47-6B7E-599F-73F3-8A2938F5C20B}"/>
                  </a:ext>
                </a:extLst>
              </p:cNvPr>
              <p:cNvSpPr/>
              <p:nvPr/>
            </p:nvSpPr>
            <p:spPr>
              <a:xfrm>
                <a:off x="6104606" y="3161487"/>
                <a:ext cx="103980" cy="137755"/>
              </a:xfrm>
              <a:custGeom>
                <a:avLst/>
                <a:gdLst>
                  <a:gd name="connsiteX0" fmla="*/ 103980 w 103980"/>
                  <a:gd name="connsiteY0" fmla="*/ 68672 h 137755"/>
                  <a:gd name="connsiteX1" fmla="*/ 103980 w 103980"/>
                  <a:gd name="connsiteY1" fmla="*/ 69084 h 137755"/>
                  <a:gd name="connsiteX2" fmla="*/ 52108 w 103980"/>
                  <a:gd name="connsiteY2" fmla="*/ 137756 h 137755"/>
                  <a:gd name="connsiteX3" fmla="*/ 0 w 103980"/>
                  <a:gd name="connsiteY3" fmla="*/ 69084 h 137755"/>
                  <a:gd name="connsiteX4" fmla="*/ 0 w 103980"/>
                  <a:gd name="connsiteY4" fmla="*/ 68672 h 137755"/>
                  <a:gd name="connsiteX5" fmla="*/ 52108 w 103980"/>
                  <a:gd name="connsiteY5" fmla="*/ 0 h 137755"/>
                  <a:gd name="connsiteX6" fmla="*/ 103980 w 103980"/>
                  <a:gd name="connsiteY6" fmla="*/ 68672 h 137755"/>
                  <a:gd name="connsiteX7" fmla="*/ 79223 w 103980"/>
                  <a:gd name="connsiteY7" fmla="*/ 69084 h 137755"/>
                  <a:gd name="connsiteX8" fmla="*/ 79223 w 103980"/>
                  <a:gd name="connsiteY8" fmla="*/ 68672 h 137755"/>
                  <a:gd name="connsiteX9" fmla="*/ 52108 w 103980"/>
                  <a:gd name="connsiteY9" fmla="*/ 19511 h 137755"/>
                  <a:gd name="connsiteX10" fmla="*/ 24993 w 103980"/>
                  <a:gd name="connsiteY10" fmla="*/ 68672 h 137755"/>
                  <a:gd name="connsiteX11" fmla="*/ 24993 w 103980"/>
                  <a:gd name="connsiteY11" fmla="*/ 69084 h 137755"/>
                  <a:gd name="connsiteX12" fmla="*/ 52108 w 103980"/>
                  <a:gd name="connsiteY12" fmla="*/ 118245 h 137755"/>
                  <a:gd name="connsiteX13" fmla="*/ 79223 w 103980"/>
                  <a:gd name="connsiteY13" fmla="*/ 69084 h 1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80" h="137755">
                    <a:moveTo>
                      <a:pt x="103980" y="68672"/>
                    </a:moveTo>
                    <a:lnTo>
                      <a:pt x="103980" y="69084"/>
                    </a:lnTo>
                    <a:cubicBezTo>
                      <a:pt x="103980" y="115298"/>
                      <a:pt x="93842" y="137756"/>
                      <a:pt x="52108" y="137756"/>
                    </a:cubicBezTo>
                    <a:cubicBezTo>
                      <a:pt x="10374" y="137756"/>
                      <a:pt x="0" y="115357"/>
                      <a:pt x="0" y="69084"/>
                    </a:cubicBezTo>
                    <a:lnTo>
                      <a:pt x="0" y="68672"/>
                    </a:lnTo>
                    <a:cubicBezTo>
                      <a:pt x="0" y="22458"/>
                      <a:pt x="10315" y="0"/>
                      <a:pt x="52108" y="0"/>
                    </a:cubicBezTo>
                    <a:cubicBezTo>
                      <a:pt x="93901" y="0"/>
                      <a:pt x="103980" y="22458"/>
                      <a:pt x="103980" y="68672"/>
                    </a:cubicBezTo>
                    <a:close/>
                    <a:moveTo>
                      <a:pt x="79223" y="69084"/>
                    </a:moveTo>
                    <a:lnTo>
                      <a:pt x="79223" y="68672"/>
                    </a:lnTo>
                    <a:cubicBezTo>
                      <a:pt x="79223" y="35132"/>
                      <a:pt x="75333" y="19511"/>
                      <a:pt x="52108" y="19511"/>
                    </a:cubicBezTo>
                    <a:cubicBezTo>
                      <a:pt x="28883" y="19511"/>
                      <a:pt x="24993" y="35132"/>
                      <a:pt x="24993" y="68672"/>
                    </a:cubicBezTo>
                    <a:lnTo>
                      <a:pt x="24993" y="69084"/>
                    </a:lnTo>
                    <a:cubicBezTo>
                      <a:pt x="24993" y="102624"/>
                      <a:pt x="28883" y="118245"/>
                      <a:pt x="52108" y="118245"/>
                    </a:cubicBezTo>
                    <a:cubicBezTo>
                      <a:pt x="75333" y="118245"/>
                      <a:pt x="79223" y="102624"/>
                      <a:pt x="79223" y="69084"/>
                    </a:cubicBezTo>
                    <a:close/>
                  </a:path>
                </a:pathLst>
              </a:custGeom>
              <a:solidFill>
                <a:srgbClr val="004077"/>
              </a:solidFill>
              <a:ln w="5893"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31DC01A8-3140-2F72-939A-C606274FC78D}"/>
                  </a:ext>
                </a:extLst>
              </p:cNvPr>
              <p:cNvSpPr/>
              <p:nvPr/>
            </p:nvSpPr>
            <p:spPr>
              <a:xfrm>
                <a:off x="5343264" y="3398212"/>
                <a:ext cx="94607" cy="132627"/>
              </a:xfrm>
              <a:custGeom>
                <a:avLst/>
                <a:gdLst>
                  <a:gd name="connsiteX0" fmla="*/ 0 w 94607"/>
                  <a:gd name="connsiteY0" fmla="*/ 0 h 132627"/>
                  <a:gd name="connsiteX1" fmla="*/ 46449 w 94607"/>
                  <a:gd name="connsiteY1" fmla="*/ 0 h 132627"/>
                  <a:gd name="connsiteX2" fmla="*/ 90128 w 94607"/>
                  <a:gd name="connsiteY2" fmla="*/ 34306 h 132627"/>
                  <a:gd name="connsiteX3" fmla="*/ 90128 w 94607"/>
                  <a:gd name="connsiteY3" fmla="*/ 34719 h 132627"/>
                  <a:gd name="connsiteX4" fmla="*/ 71030 w 94607"/>
                  <a:gd name="connsiteY4" fmla="*/ 63367 h 132627"/>
                  <a:gd name="connsiteX5" fmla="*/ 71030 w 94607"/>
                  <a:gd name="connsiteY5" fmla="*/ 63956 h 132627"/>
                  <a:gd name="connsiteX6" fmla="*/ 94608 w 94607"/>
                  <a:gd name="connsiteY6" fmla="*/ 95138 h 132627"/>
                  <a:gd name="connsiteX7" fmla="*/ 94608 w 94607"/>
                  <a:gd name="connsiteY7" fmla="*/ 95551 h 132627"/>
                  <a:gd name="connsiteX8" fmla="*/ 47216 w 94607"/>
                  <a:gd name="connsiteY8" fmla="*/ 132628 h 132627"/>
                  <a:gd name="connsiteX9" fmla="*/ 0 w 94607"/>
                  <a:gd name="connsiteY9" fmla="*/ 132628 h 132627"/>
                  <a:gd name="connsiteX10" fmla="*/ 0 w 94607"/>
                  <a:gd name="connsiteY10" fmla="*/ 0 h 132627"/>
                  <a:gd name="connsiteX11" fmla="*/ 23991 w 94607"/>
                  <a:gd name="connsiteY11" fmla="*/ 55173 h 132627"/>
                  <a:gd name="connsiteX12" fmla="*/ 47805 w 94607"/>
                  <a:gd name="connsiteY12" fmla="*/ 55173 h 132627"/>
                  <a:gd name="connsiteX13" fmla="*/ 66137 w 94607"/>
                  <a:gd name="connsiteY13" fmla="*/ 36841 h 132627"/>
                  <a:gd name="connsiteX14" fmla="*/ 66137 w 94607"/>
                  <a:gd name="connsiteY14" fmla="*/ 36428 h 132627"/>
                  <a:gd name="connsiteX15" fmla="*/ 46449 w 94607"/>
                  <a:gd name="connsiteY15" fmla="*/ 18450 h 132627"/>
                  <a:gd name="connsiteX16" fmla="*/ 23991 w 94607"/>
                  <a:gd name="connsiteY16" fmla="*/ 18450 h 132627"/>
                  <a:gd name="connsiteX17" fmla="*/ 23991 w 94607"/>
                  <a:gd name="connsiteY17" fmla="*/ 55114 h 132627"/>
                  <a:gd name="connsiteX18" fmla="*/ 23991 w 94607"/>
                  <a:gd name="connsiteY18" fmla="*/ 72739 h 132627"/>
                  <a:gd name="connsiteX19" fmla="*/ 23991 w 94607"/>
                  <a:gd name="connsiteY19" fmla="*/ 114119 h 132627"/>
                  <a:gd name="connsiteX20" fmla="*/ 47216 w 94607"/>
                  <a:gd name="connsiteY20" fmla="*/ 114119 h 132627"/>
                  <a:gd name="connsiteX21" fmla="*/ 70440 w 94607"/>
                  <a:gd name="connsiteY21" fmla="*/ 93429 h 132627"/>
                  <a:gd name="connsiteX22" fmla="*/ 70440 w 94607"/>
                  <a:gd name="connsiteY22" fmla="*/ 93075 h 132627"/>
                  <a:gd name="connsiteX23" fmla="*/ 47039 w 94607"/>
                  <a:gd name="connsiteY23" fmla="*/ 72798 h 132627"/>
                  <a:gd name="connsiteX24" fmla="*/ 24050 w 94607"/>
                  <a:gd name="connsiteY24" fmla="*/ 72798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607" h="132627">
                    <a:moveTo>
                      <a:pt x="0" y="0"/>
                    </a:moveTo>
                    <a:lnTo>
                      <a:pt x="46449" y="0"/>
                    </a:lnTo>
                    <a:cubicBezTo>
                      <a:pt x="77455" y="0"/>
                      <a:pt x="90128" y="9962"/>
                      <a:pt x="90128" y="34306"/>
                    </a:cubicBezTo>
                    <a:lnTo>
                      <a:pt x="90128" y="34719"/>
                    </a:lnTo>
                    <a:cubicBezTo>
                      <a:pt x="90128" y="52638"/>
                      <a:pt x="81522" y="61834"/>
                      <a:pt x="71030" y="63367"/>
                    </a:cubicBezTo>
                    <a:lnTo>
                      <a:pt x="71030" y="63956"/>
                    </a:lnTo>
                    <a:cubicBezTo>
                      <a:pt x="85059" y="66903"/>
                      <a:pt x="94608" y="76217"/>
                      <a:pt x="94608" y="95138"/>
                    </a:cubicBezTo>
                    <a:lnTo>
                      <a:pt x="94608" y="95551"/>
                    </a:lnTo>
                    <a:cubicBezTo>
                      <a:pt x="94608" y="121899"/>
                      <a:pt x="80756" y="132628"/>
                      <a:pt x="47216" y="132628"/>
                    </a:cubicBezTo>
                    <a:lnTo>
                      <a:pt x="0" y="132628"/>
                    </a:lnTo>
                    <a:lnTo>
                      <a:pt x="0" y="0"/>
                    </a:lnTo>
                    <a:close/>
                    <a:moveTo>
                      <a:pt x="23991" y="55173"/>
                    </a:moveTo>
                    <a:lnTo>
                      <a:pt x="47805" y="55173"/>
                    </a:lnTo>
                    <a:cubicBezTo>
                      <a:pt x="61068" y="55173"/>
                      <a:pt x="66137" y="48748"/>
                      <a:pt x="66137" y="36841"/>
                    </a:cubicBezTo>
                    <a:lnTo>
                      <a:pt x="66137" y="36428"/>
                    </a:lnTo>
                    <a:cubicBezTo>
                      <a:pt x="66137" y="24344"/>
                      <a:pt x="61245" y="18450"/>
                      <a:pt x="46449" y="18450"/>
                    </a:cubicBezTo>
                    <a:lnTo>
                      <a:pt x="23991" y="18450"/>
                    </a:lnTo>
                    <a:lnTo>
                      <a:pt x="23991" y="55114"/>
                    </a:lnTo>
                    <a:close/>
                    <a:moveTo>
                      <a:pt x="23991" y="72739"/>
                    </a:moveTo>
                    <a:lnTo>
                      <a:pt x="23991" y="114119"/>
                    </a:lnTo>
                    <a:lnTo>
                      <a:pt x="47216" y="114119"/>
                    </a:lnTo>
                    <a:cubicBezTo>
                      <a:pt x="64015" y="114119"/>
                      <a:pt x="70440" y="107694"/>
                      <a:pt x="70440" y="93429"/>
                    </a:cubicBezTo>
                    <a:lnTo>
                      <a:pt x="70440" y="93075"/>
                    </a:lnTo>
                    <a:cubicBezTo>
                      <a:pt x="70440" y="80225"/>
                      <a:pt x="64015" y="72798"/>
                      <a:pt x="47039" y="72798"/>
                    </a:cubicBezTo>
                    <a:lnTo>
                      <a:pt x="24050" y="72798"/>
                    </a:lnTo>
                    <a:close/>
                  </a:path>
                </a:pathLst>
              </a:custGeom>
              <a:solidFill>
                <a:srgbClr val="004077"/>
              </a:solidFill>
              <a:ln w="5893"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5A4F887D-B8B6-6F14-5D4B-D7AEFD23911C}"/>
                  </a:ext>
                </a:extLst>
              </p:cNvPr>
              <p:cNvSpPr/>
              <p:nvPr/>
            </p:nvSpPr>
            <p:spPr>
              <a:xfrm>
                <a:off x="5460094" y="3398212"/>
                <a:ext cx="95609" cy="132686"/>
              </a:xfrm>
              <a:custGeom>
                <a:avLst/>
                <a:gdLst>
                  <a:gd name="connsiteX0" fmla="*/ 23991 w 95609"/>
                  <a:gd name="connsiteY0" fmla="*/ 132628 h 132686"/>
                  <a:gd name="connsiteX1" fmla="*/ 0 w 95609"/>
                  <a:gd name="connsiteY1" fmla="*/ 132628 h 132686"/>
                  <a:gd name="connsiteX2" fmla="*/ 0 w 95609"/>
                  <a:gd name="connsiteY2" fmla="*/ 0 h 132686"/>
                  <a:gd name="connsiteX3" fmla="*/ 45270 w 95609"/>
                  <a:gd name="connsiteY3" fmla="*/ 0 h 132686"/>
                  <a:gd name="connsiteX4" fmla="*/ 91896 w 95609"/>
                  <a:gd name="connsiteY4" fmla="*/ 44091 h 132686"/>
                  <a:gd name="connsiteX5" fmla="*/ 91896 w 95609"/>
                  <a:gd name="connsiteY5" fmla="*/ 44504 h 132686"/>
                  <a:gd name="connsiteX6" fmla="*/ 64015 w 95609"/>
                  <a:gd name="connsiteY6" fmla="*/ 84705 h 132686"/>
                  <a:gd name="connsiteX7" fmla="*/ 95610 w 95609"/>
                  <a:gd name="connsiteY7" fmla="*/ 132686 h 132686"/>
                  <a:gd name="connsiteX8" fmla="*/ 69851 w 95609"/>
                  <a:gd name="connsiteY8" fmla="*/ 132686 h 132686"/>
                  <a:gd name="connsiteX9" fmla="*/ 40967 w 95609"/>
                  <a:gd name="connsiteY9" fmla="*/ 87416 h 132686"/>
                  <a:gd name="connsiteX10" fmla="*/ 23991 w 95609"/>
                  <a:gd name="connsiteY10" fmla="*/ 87416 h 132686"/>
                  <a:gd name="connsiteX11" fmla="*/ 23991 w 95609"/>
                  <a:gd name="connsiteY11" fmla="*/ 132686 h 132686"/>
                  <a:gd name="connsiteX12" fmla="*/ 45447 w 95609"/>
                  <a:gd name="connsiteY12" fmla="*/ 69438 h 132686"/>
                  <a:gd name="connsiteX13" fmla="*/ 67905 w 95609"/>
                  <a:gd name="connsiteY13" fmla="*/ 44445 h 132686"/>
                  <a:gd name="connsiteX14" fmla="*/ 67905 w 95609"/>
                  <a:gd name="connsiteY14" fmla="*/ 44032 h 132686"/>
                  <a:gd name="connsiteX15" fmla="*/ 45447 w 95609"/>
                  <a:gd name="connsiteY15" fmla="*/ 19039 h 132686"/>
                  <a:gd name="connsiteX16" fmla="*/ 23991 w 95609"/>
                  <a:gd name="connsiteY16" fmla="*/ 19039 h 132686"/>
                  <a:gd name="connsiteX17" fmla="*/ 23991 w 95609"/>
                  <a:gd name="connsiteY17" fmla="*/ 69379 h 132686"/>
                  <a:gd name="connsiteX18" fmla="*/ 45447 w 95609"/>
                  <a:gd name="connsiteY18" fmla="*/ 69379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609" h="132686">
                    <a:moveTo>
                      <a:pt x="23991" y="132628"/>
                    </a:moveTo>
                    <a:lnTo>
                      <a:pt x="0" y="132628"/>
                    </a:lnTo>
                    <a:lnTo>
                      <a:pt x="0" y="0"/>
                    </a:lnTo>
                    <a:lnTo>
                      <a:pt x="45270" y="0"/>
                    </a:lnTo>
                    <a:cubicBezTo>
                      <a:pt x="78987" y="0"/>
                      <a:pt x="91896" y="11730"/>
                      <a:pt x="91896" y="44091"/>
                    </a:cubicBezTo>
                    <a:lnTo>
                      <a:pt x="91896" y="44504"/>
                    </a:lnTo>
                    <a:cubicBezTo>
                      <a:pt x="91896" y="68672"/>
                      <a:pt x="83290" y="80991"/>
                      <a:pt x="64015" y="84705"/>
                    </a:cubicBezTo>
                    <a:lnTo>
                      <a:pt x="95610" y="132686"/>
                    </a:lnTo>
                    <a:lnTo>
                      <a:pt x="69851" y="132686"/>
                    </a:lnTo>
                    <a:lnTo>
                      <a:pt x="40967" y="87416"/>
                    </a:lnTo>
                    <a:lnTo>
                      <a:pt x="23991" y="87416"/>
                    </a:lnTo>
                    <a:lnTo>
                      <a:pt x="23991" y="132686"/>
                    </a:lnTo>
                    <a:close/>
                    <a:moveTo>
                      <a:pt x="45447" y="69438"/>
                    </a:moveTo>
                    <a:cubicBezTo>
                      <a:pt x="61068" y="69438"/>
                      <a:pt x="67905" y="62247"/>
                      <a:pt x="67905" y="44445"/>
                    </a:cubicBezTo>
                    <a:lnTo>
                      <a:pt x="67905" y="44032"/>
                    </a:lnTo>
                    <a:cubicBezTo>
                      <a:pt x="67905" y="26290"/>
                      <a:pt x="61068" y="19039"/>
                      <a:pt x="45447" y="19039"/>
                    </a:cubicBezTo>
                    <a:lnTo>
                      <a:pt x="23991" y="19039"/>
                    </a:lnTo>
                    <a:lnTo>
                      <a:pt x="23991" y="69379"/>
                    </a:lnTo>
                    <a:lnTo>
                      <a:pt x="45447" y="69379"/>
                    </a:lnTo>
                    <a:close/>
                  </a:path>
                </a:pathLst>
              </a:custGeom>
              <a:solidFill>
                <a:srgbClr val="004077"/>
              </a:solidFill>
              <a:ln w="5893"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B4951FF3-65DE-DD2A-565C-0F823CF8847A}"/>
                  </a:ext>
                </a:extLst>
              </p:cNvPr>
              <p:cNvSpPr/>
              <p:nvPr/>
            </p:nvSpPr>
            <p:spPr>
              <a:xfrm>
                <a:off x="5562954" y="3398212"/>
                <a:ext cx="109049" cy="132627"/>
              </a:xfrm>
              <a:custGeom>
                <a:avLst/>
                <a:gdLst>
                  <a:gd name="connsiteX0" fmla="*/ 75863 w 109049"/>
                  <a:gd name="connsiteY0" fmla="*/ 102565 h 132627"/>
                  <a:gd name="connsiteX1" fmla="*/ 32951 w 109049"/>
                  <a:gd name="connsiteY1" fmla="*/ 102565 h 132627"/>
                  <a:gd name="connsiteX2" fmla="*/ 25170 w 109049"/>
                  <a:gd name="connsiteY2" fmla="*/ 132628 h 132627"/>
                  <a:gd name="connsiteX3" fmla="*/ 0 w 109049"/>
                  <a:gd name="connsiteY3" fmla="*/ 132628 h 132627"/>
                  <a:gd name="connsiteX4" fmla="*/ 36311 w 109049"/>
                  <a:gd name="connsiteY4" fmla="*/ 0 h 132627"/>
                  <a:gd name="connsiteX5" fmla="*/ 72562 w 109049"/>
                  <a:gd name="connsiteY5" fmla="*/ 0 h 132627"/>
                  <a:gd name="connsiteX6" fmla="*/ 109049 w 109049"/>
                  <a:gd name="connsiteY6" fmla="*/ 132628 h 132627"/>
                  <a:gd name="connsiteX7" fmla="*/ 83880 w 109049"/>
                  <a:gd name="connsiteY7" fmla="*/ 132628 h 132627"/>
                  <a:gd name="connsiteX8" fmla="*/ 75863 w 109049"/>
                  <a:gd name="connsiteY8" fmla="*/ 102565 h 132627"/>
                  <a:gd name="connsiteX9" fmla="*/ 36664 w 109049"/>
                  <a:gd name="connsiteY9" fmla="*/ 83290 h 132627"/>
                  <a:gd name="connsiteX10" fmla="*/ 72385 w 109049"/>
                  <a:gd name="connsiteY10" fmla="*/ 83290 h 132627"/>
                  <a:gd name="connsiteX11" fmla="*/ 55586 w 109049"/>
                  <a:gd name="connsiteY11" fmla="*/ 18745 h 132627"/>
                  <a:gd name="connsiteX12" fmla="*/ 53228 w 109049"/>
                  <a:gd name="connsiteY12" fmla="*/ 18745 h 132627"/>
                  <a:gd name="connsiteX13" fmla="*/ 36664 w 109049"/>
                  <a:gd name="connsiteY13" fmla="*/ 83290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049" h="132627">
                    <a:moveTo>
                      <a:pt x="75863" y="102565"/>
                    </a:moveTo>
                    <a:lnTo>
                      <a:pt x="32951" y="102565"/>
                    </a:lnTo>
                    <a:lnTo>
                      <a:pt x="25170" y="132628"/>
                    </a:lnTo>
                    <a:lnTo>
                      <a:pt x="0" y="132628"/>
                    </a:lnTo>
                    <a:lnTo>
                      <a:pt x="36311" y="0"/>
                    </a:lnTo>
                    <a:lnTo>
                      <a:pt x="72562" y="0"/>
                    </a:lnTo>
                    <a:lnTo>
                      <a:pt x="109049" y="132628"/>
                    </a:lnTo>
                    <a:lnTo>
                      <a:pt x="83880" y="132628"/>
                    </a:lnTo>
                    <a:lnTo>
                      <a:pt x="75863" y="102565"/>
                    </a:lnTo>
                    <a:close/>
                    <a:moveTo>
                      <a:pt x="36664" y="83290"/>
                    </a:moveTo>
                    <a:lnTo>
                      <a:pt x="72385" y="83290"/>
                    </a:lnTo>
                    <a:lnTo>
                      <a:pt x="55586" y="18745"/>
                    </a:lnTo>
                    <a:lnTo>
                      <a:pt x="53228" y="18745"/>
                    </a:lnTo>
                    <a:lnTo>
                      <a:pt x="36664" y="83290"/>
                    </a:lnTo>
                    <a:close/>
                  </a:path>
                </a:pathLst>
              </a:custGeom>
              <a:solidFill>
                <a:srgbClr val="004077"/>
              </a:solidFill>
              <a:ln w="5893"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D4DE2A9D-14AC-DBDF-DBDE-EC5424BC3780}"/>
                  </a:ext>
                </a:extLst>
              </p:cNvPr>
              <p:cNvSpPr/>
              <p:nvPr/>
            </p:nvSpPr>
            <p:spPr>
              <a:xfrm>
                <a:off x="5685325" y="3395619"/>
                <a:ext cx="90540" cy="137696"/>
              </a:xfrm>
              <a:custGeom>
                <a:avLst/>
                <a:gdLst>
                  <a:gd name="connsiteX0" fmla="*/ 65901 w 90540"/>
                  <a:gd name="connsiteY0" fmla="*/ 98734 h 137696"/>
                  <a:gd name="connsiteX1" fmla="*/ 65901 w 90540"/>
                  <a:gd name="connsiteY1" fmla="*/ 98321 h 137696"/>
                  <a:gd name="connsiteX2" fmla="*/ 37254 w 90540"/>
                  <a:gd name="connsiteY2" fmla="*/ 76452 h 137696"/>
                  <a:gd name="connsiteX3" fmla="*/ 0 w 90540"/>
                  <a:gd name="connsiteY3" fmla="*/ 37431 h 137696"/>
                  <a:gd name="connsiteX4" fmla="*/ 0 w 90540"/>
                  <a:gd name="connsiteY4" fmla="*/ 37077 h 137696"/>
                  <a:gd name="connsiteX5" fmla="*/ 44091 w 90540"/>
                  <a:gd name="connsiteY5" fmla="*/ 0 h 137696"/>
                  <a:gd name="connsiteX6" fmla="*/ 84469 w 90540"/>
                  <a:gd name="connsiteY6" fmla="*/ 6425 h 137696"/>
                  <a:gd name="connsiteX7" fmla="*/ 81758 w 90540"/>
                  <a:gd name="connsiteY7" fmla="*/ 23991 h 137696"/>
                  <a:gd name="connsiteX8" fmla="*/ 48394 w 90540"/>
                  <a:gd name="connsiteY8" fmla="*/ 19511 h 137696"/>
                  <a:gd name="connsiteX9" fmla="*/ 24404 w 90540"/>
                  <a:gd name="connsiteY9" fmla="*/ 36664 h 137696"/>
                  <a:gd name="connsiteX10" fmla="*/ 24404 w 90540"/>
                  <a:gd name="connsiteY10" fmla="*/ 37077 h 137696"/>
                  <a:gd name="connsiteX11" fmla="*/ 52285 w 90540"/>
                  <a:gd name="connsiteY11" fmla="*/ 57943 h 137696"/>
                  <a:gd name="connsiteX12" fmla="*/ 90541 w 90540"/>
                  <a:gd name="connsiteY12" fmla="*/ 97909 h 137696"/>
                  <a:gd name="connsiteX13" fmla="*/ 90541 w 90540"/>
                  <a:gd name="connsiteY13" fmla="*/ 98321 h 137696"/>
                  <a:gd name="connsiteX14" fmla="*/ 40437 w 90540"/>
                  <a:gd name="connsiteY14" fmla="*/ 137697 h 137696"/>
                  <a:gd name="connsiteX15" fmla="*/ 825 w 90540"/>
                  <a:gd name="connsiteY15" fmla="*/ 131449 h 137696"/>
                  <a:gd name="connsiteX16" fmla="*/ 3360 w 90540"/>
                  <a:gd name="connsiteY16" fmla="*/ 113883 h 137696"/>
                  <a:gd name="connsiteX17" fmla="*/ 36900 w 90540"/>
                  <a:gd name="connsiteY17" fmla="*/ 118186 h 137696"/>
                  <a:gd name="connsiteX18" fmla="*/ 65960 w 90540"/>
                  <a:gd name="connsiteY18" fmla="*/ 98675 h 13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540" h="137696">
                    <a:moveTo>
                      <a:pt x="65901" y="98734"/>
                    </a:moveTo>
                    <a:lnTo>
                      <a:pt x="65901" y="98321"/>
                    </a:lnTo>
                    <a:cubicBezTo>
                      <a:pt x="65901" y="84469"/>
                      <a:pt x="60419" y="80579"/>
                      <a:pt x="37254" y="76452"/>
                    </a:cubicBezTo>
                    <a:cubicBezTo>
                      <a:pt x="11907" y="71973"/>
                      <a:pt x="0" y="63013"/>
                      <a:pt x="0" y="37431"/>
                    </a:cubicBezTo>
                    <a:lnTo>
                      <a:pt x="0" y="37077"/>
                    </a:lnTo>
                    <a:cubicBezTo>
                      <a:pt x="0" y="11317"/>
                      <a:pt x="12261" y="0"/>
                      <a:pt x="44091" y="0"/>
                    </a:cubicBezTo>
                    <a:cubicBezTo>
                      <a:pt x="61245" y="0"/>
                      <a:pt x="76452" y="3537"/>
                      <a:pt x="84469" y="6425"/>
                    </a:cubicBezTo>
                    <a:lnTo>
                      <a:pt x="81758" y="23991"/>
                    </a:lnTo>
                    <a:cubicBezTo>
                      <a:pt x="74154" y="21633"/>
                      <a:pt x="60125" y="19511"/>
                      <a:pt x="48394" y="19511"/>
                    </a:cubicBezTo>
                    <a:cubicBezTo>
                      <a:pt x="30652" y="19511"/>
                      <a:pt x="24404" y="24168"/>
                      <a:pt x="24404" y="36664"/>
                    </a:cubicBezTo>
                    <a:lnTo>
                      <a:pt x="24404" y="37077"/>
                    </a:lnTo>
                    <a:cubicBezTo>
                      <a:pt x="24404" y="50339"/>
                      <a:pt x="29885" y="53641"/>
                      <a:pt x="52285" y="57943"/>
                    </a:cubicBezTo>
                    <a:cubicBezTo>
                      <a:pt x="82347" y="63779"/>
                      <a:pt x="90541" y="72975"/>
                      <a:pt x="90541" y="97909"/>
                    </a:cubicBezTo>
                    <a:lnTo>
                      <a:pt x="90541" y="98321"/>
                    </a:lnTo>
                    <a:cubicBezTo>
                      <a:pt x="90541" y="125613"/>
                      <a:pt x="74331" y="137697"/>
                      <a:pt x="40437" y="137697"/>
                    </a:cubicBezTo>
                    <a:cubicBezTo>
                      <a:pt x="25583" y="137697"/>
                      <a:pt x="8842" y="134396"/>
                      <a:pt x="825" y="131449"/>
                    </a:cubicBezTo>
                    <a:lnTo>
                      <a:pt x="3360" y="113883"/>
                    </a:lnTo>
                    <a:cubicBezTo>
                      <a:pt x="10964" y="116241"/>
                      <a:pt x="26761" y="118186"/>
                      <a:pt x="36900" y="118186"/>
                    </a:cubicBezTo>
                    <a:cubicBezTo>
                      <a:pt x="57413" y="118186"/>
                      <a:pt x="65960" y="113706"/>
                      <a:pt x="65960" y="98675"/>
                    </a:cubicBezTo>
                    <a:close/>
                  </a:path>
                </a:pathLst>
              </a:custGeom>
              <a:solidFill>
                <a:srgbClr val="004077"/>
              </a:solidFill>
              <a:ln w="5893"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D1BF3020-4F22-9124-522D-585C9E696091}"/>
                  </a:ext>
                </a:extLst>
              </p:cNvPr>
              <p:cNvSpPr/>
              <p:nvPr/>
            </p:nvSpPr>
            <p:spPr>
              <a:xfrm>
                <a:off x="5797263" y="3398212"/>
                <a:ext cx="24403" cy="132627"/>
              </a:xfrm>
              <a:custGeom>
                <a:avLst/>
                <a:gdLst>
                  <a:gd name="connsiteX0" fmla="*/ 24403 w 24403"/>
                  <a:gd name="connsiteY0" fmla="*/ 132628 h 132627"/>
                  <a:gd name="connsiteX1" fmla="*/ 0 w 24403"/>
                  <a:gd name="connsiteY1" fmla="*/ 132628 h 132627"/>
                  <a:gd name="connsiteX2" fmla="*/ 0 w 24403"/>
                  <a:gd name="connsiteY2" fmla="*/ 0 h 132627"/>
                  <a:gd name="connsiteX3" fmla="*/ 24403 w 24403"/>
                  <a:gd name="connsiteY3" fmla="*/ 0 h 132627"/>
                  <a:gd name="connsiteX4" fmla="*/ 24403 w 24403"/>
                  <a:gd name="connsiteY4" fmla="*/ 132628 h 132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3" h="132627">
                    <a:moveTo>
                      <a:pt x="24403" y="132628"/>
                    </a:moveTo>
                    <a:lnTo>
                      <a:pt x="0" y="132628"/>
                    </a:lnTo>
                    <a:lnTo>
                      <a:pt x="0" y="0"/>
                    </a:lnTo>
                    <a:lnTo>
                      <a:pt x="24403" y="0"/>
                    </a:lnTo>
                    <a:lnTo>
                      <a:pt x="24403" y="132628"/>
                    </a:lnTo>
                    <a:close/>
                  </a:path>
                </a:pathLst>
              </a:custGeom>
              <a:solidFill>
                <a:srgbClr val="004077"/>
              </a:solidFill>
              <a:ln w="5893"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C539916D-D6EF-E83D-A033-1478AFF50CC7}"/>
                  </a:ext>
                </a:extLst>
              </p:cNvPr>
              <p:cNvSpPr/>
              <p:nvPr/>
            </p:nvSpPr>
            <p:spPr>
              <a:xfrm>
                <a:off x="5849607" y="3398212"/>
                <a:ext cx="73328" cy="132627"/>
              </a:xfrm>
              <a:custGeom>
                <a:avLst/>
                <a:gdLst>
                  <a:gd name="connsiteX0" fmla="*/ 24344 w 73328"/>
                  <a:gd name="connsiteY0" fmla="*/ 112704 h 132627"/>
                  <a:gd name="connsiteX1" fmla="*/ 73328 w 73328"/>
                  <a:gd name="connsiteY1" fmla="*/ 112704 h 132627"/>
                  <a:gd name="connsiteX2" fmla="*/ 73328 w 73328"/>
                  <a:gd name="connsiteY2" fmla="*/ 132628 h 132627"/>
                  <a:gd name="connsiteX3" fmla="*/ 0 w 73328"/>
                  <a:gd name="connsiteY3" fmla="*/ 132628 h 132627"/>
                  <a:gd name="connsiteX4" fmla="*/ 0 w 73328"/>
                  <a:gd name="connsiteY4" fmla="*/ 0 h 132627"/>
                  <a:gd name="connsiteX5" fmla="*/ 24403 w 73328"/>
                  <a:gd name="connsiteY5" fmla="*/ 0 h 132627"/>
                  <a:gd name="connsiteX6" fmla="*/ 24403 w 73328"/>
                  <a:gd name="connsiteY6" fmla="*/ 112763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8" h="132627">
                    <a:moveTo>
                      <a:pt x="24344" y="112704"/>
                    </a:moveTo>
                    <a:lnTo>
                      <a:pt x="73328" y="112704"/>
                    </a:lnTo>
                    <a:lnTo>
                      <a:pt x="73328" y="132628"/>
                    </a:lnTo>
                    <a:lnTo>
                      <a:pt x="0" y="132628"/>
                    </a:lnTo>
                    <a:lnTo>
                      <a:pt x="0" y="0"/>
                    </a:lnTo>
                    <a:lnTo>
                      <a:pt x="24403" y="0"/>
                    </a:lnTo>
                    <a:lnTo>
                      <a:pt x="24403" y="112763"/>
                    </a:lnTo>
                    <a:close/>
                  </a:path>
                </a:pathLst>
              </a:custGeom>
              <a:solidFill>
                <a:srgbClr val="004077"/>
              </a:solidFill>
              <a:ln w="5893"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EDB47FD0-1E59-D580-D523-4C2396DEEAF2}"/>
                  </a:ext>
                </a:extLst>
              </p:cNvPr>
              <p:cNvSpPr/>
              <p:nvPr/>
            </p:nvSpPr>
            <p:spPr>
              <a:xfrm>
                <a:off x="5942446" y="3398271"/>
                <a:ext cx="79989" cy="132627"/>
              </a:xfrm>
              <a:custGeom>
                <a:avLst/>
                <a:gdLst>
                  <a:gd name="connsiteX0" fmla="*/ 74743 w 79989"/>
                  <a:gd name="connsiteY0" fmla="*/ 74448 h 132627"/>
                  <a:gd name="connsiteX1" fmla="*/ 24403 w 79989"/>
                  <a:gd name="connsiteY1" fmla="*/ 74448 h 132627"/>
                  <a:gd name="connsiteX2" fmla="*/ 24403 w 79989"/>
                  <a:gd name="connsiteY2" fmla="*/ 112704 h 132627"/>
                  <a:gd name="connsiteX3" fmla="*/ 79989 w 79989"/>
                  <a:gd name="connsiteY3" fmla="*/ 112704 h 132627"/>
                  <a:gd name="connsiteX4" fmla="*/ 79989 w 79989"/>
                  <a:gd name="connsiteY4" fmla="*/ 132628 h 132627"/>
                  <a:gd name="connsiteX5" fmla="*/ 0 w 79989"/>
                  <a:gd name="connsiteY5" fmla="*/ 132628 h 132627"/>
                  <a:gd name="connsiteX6" fmla="*/ 0 w 79989"/>
                  <a:gd name="connsiteY6" fmla="*/ 0 h 132627"/>
                  <a:gd name="connsiteX7" fmla="*/ 78633 w 79989"/>
                  <a:gd name="connsiteY7" fmla="*/ 0 h 132627"/>
                  <a:gd name="connsiteX8" fmla="*/ 78633 w 79989"/>
                  <a:gd name="connsiteY8" fmla="*/ 19924 h 132627"/>
                  <a:gd name="connsiteX9" fmla="*/ 24403 w 79989"/>
                  <a:gd name="connsiteY9" fmla="*/ 19924 h 132627"/>
                  <a:gd name="connsiteX10" fmla="*/ 24403 w 79989"/>
                  <a:gd name="connsiteY10" fmla="*/ 55409 h 132627"/>
                  <a:gd name="connsiteX11" fmla="*/ 74743 w 79989"/>
                  <a:gd name="connsiteY11" fmla="*/ 55409 h 132627"/>
                  <a:gd name="connsiteX12" fmla="*/ 74743 w 79989"/>
                  <a:gd name="connsiteY12" fmla="*/ 74507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89" h="132627">
                    <a:moveTo>
                      <a:pt x="74743" y="74448"/>
                    </a:moveTo>
                    <a:lnTo>
                      <a:pt x="24403" y="74448"/>
                    </a:lnTo>
                    <a:lnTo>
                      <a:pt x="24403" y="112704"/>
                    </a:lnTo>
                    <a:lnTo>
                      <a:pt x="79989" y="112704"/>
                    </a:lnTo>
                    <a:lnTo>
                      <a:pt x="79989" y="132628"/>
                    </a:lnTo>
                    <a:lnTo>
                      <a:pt x="0" y="132628"/>
                    </a:lnTo>
                    <a:lnTo>
                      <a:pt x="0" y="0"/>
                    </a:lnTo>
                    <a:lnTo>
                      <a:pt x="78633" y="0"/>
                    </a:lnTo>
                    <a:lnTo>
                      <a:pt x="78633" y="19924"/>
                    </a:lnTo>
                    <a:lnTo>
                      <a:pt x="24403" y="19924"/>
                    </a:lnTo>
                    <a:lnTo>
                      <a:pt x="24403" y="55409"/>
                    </a:lnTo>
                    <a:lnTo>
                      <a:pt x="74743" y="55409"/>
                    </a:lnTo>
                    <a:lnTo>
                      <a:pt x="74743" y="74507"/>
                    </a:lnTo>
                    <a:close/>
                  </a:path>
                </a:pathLst>
              </a:custGeom>
              <a:solidFill>
                <a:srgbClr val="004077"/>
              </a:solidFill>
              <a:ln w="5893"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CE49789C-41D2-2ADA-8A3B-547F3138C45F}"/>
                  </a:ext>
                </a:extLst>
              </p:cNvPr>
              <p:cNvSpPr/>
              <p:nvPr/>
            </p:nvSpPr>
            <p:spPr>
              <a:xfrm>
                <a:off x="6045070" y="3398212"/>
                <a:ext cx="24403" cy="132627"/>
              </a:xfrm>
              <a:custGeom>
                <a:avLst/>
                <a:gdLst>
                  <a:gd name="connsiteX0" fmla="*/ 24404 w 24403"/>
                  <a:gd name="connsiteY0" fmla="*/ 132628 h 132627"/>
                  <a:gd name="connsiteX1" fmla="*/ 0 w 24403"/>
                  <a:gd name="connsiteY1" fmla="*/ 132628 h 132627"/>
                  <a:gd name="connsiteX2" fmla="*/ 0 w 24403"/>
                  <a:gd name="connsiteY2" fmla="*/ 0 h 132627"/>
                  <a:gd name="connsiteX3" fmla="*/ 24404 w 24403"/>
                  <a:gd name="connsiteY3" fmla="*/ 0 h 132627"/>
                  <a:gd name="connsiteX4" fmla="*/ 24404 w 24403"/>
                  <a:gd name="connsiteY4" fmla="*/ 132628 h 132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3" h="132627">
                    <a:moveTo>
                      <a:pt x="24404" y="132628"/>
                    </a:moveTo>
                    <a:lnTo>
                      <a:pt x="0" y="132628"/>
                    </a:lnTo>
                    <a:lnTo>
                      <a:pt x="0" y="0"/>
                    </a:lnTo>
                    <a:lnTo>
                      <a:pt x="24404" y="0"/>
                    </a:lnTo>
                    <a:lnTo>
                      <a:pt x="24404" y="132628"/>
                    </a:lnTo>
                    <a:close/>
                  </a:path>
                </a:pathLst>
              </a:custGeom>
              <a:solidFill>
                <a:srgbClr val="004077"/>
              </a:solidFill>
              <a:ln w="5893"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F952C39E-02A0-7D35-6660-EAB6BD1E1B91}"/>
                  </a:ext>
                </a:extLst>
              </p:cNvPr>
              <p:cNvSpPr/>
              <p:nvPr/>
            </p:nvSpPr>
            <p:spPr>
              <a:xfrm>
                <a:off x="6097414" y="3398212"/>
                <a:ext cx="95609" cy="132686"/>
              </a:xfrm>
              <a:custGeom>
                <a:avLst/>
                <a:gdLst>
                  <a:gd name="connsiteX0" fmla="*/ 23991 w 95609"/>
                  <a:gd name="connsiteY0" fmla="*/ 132628 h 132686"/>
                  <a:gd name="connsiteX1" fmla="*/ 0 w 95609"/>
                  <a:gd name="connsiteY1" fmla="*/ 132628 h 132686"/>
                  <a:gd name="connsiteX2" fmla="*/ 0 w 95609"/>
                  <a:gd name="connsiteY2" fmla="*/ 0 h 132686"/>
                  <a:gd name="connsiteX3" fmla="*/ 45270 w 95609"/>
                  <a:gd name="connsiteY3" fmla="*/ 0 h 132686"/>
                  <a:gd name="connsiteX4" fmla="*/ 91896 w 95609"/>
                  <a:gd name="connsiteY4" fmla="*/ 44091 h 132686"/>
                  <a:gd name="connsiteX5" fmla="*/ 91896 w 95609"/>
                  <a:gd name="connsiteY5" fmla="*/ 44504 h 132686"/>
                  <a:gd name="connsiteX6" fmla="*/ 64015 w 95609"/>
                  <a:gd name="connsiteY6" fmla="*/ 84705 h 132686"/>
                  <a:gd name="connsiteX7" fmla="*/ 95610 w 95609"/>
                  <a:gd name="connsiteY7" fmla="*/ 132686 h 132686"/>
                  <a:gd name="connsiteX8" fmla="*/ 69851 w 95609"/>
                  <a:gd name="connsiteY8" fmla="*/ 132686 h 132686"/>
                  <a:gd name="connsiteX9" fmla="*/ 40967 w 95609"/>
                  <a:gd name="connsiteY9" fmla="*/ 87416 h 132686"/>
                  <a:gd name="connsiteX10" fmla="*/ 23991 w 95609"/>
                  <a:gd name="connsiteY10" fmla="*/ 87416 h 132686"/>
                  <a:gd name="connsiteX11" fmla="*/ 23991 w 95609"/>
                  <a:gd name="connsiteY11" fmla="*/ 132686 h 132686"/>
                  <a:gd name="connsiteX12" fmla="*/ 45447 w 95609"/>
                  <a:gd name="connsiteY12" fmla="*/ 69438 h 132686"/>
                  <a:gd name="connsiteX13" fmla="*/ 67905 w 95609"/>
                  <a:gd name="connsiteY13" fmla="*/ 44445 h 132686"/>
                  <a:gd name="connsiteX14" fmla="*/ 67905 w 95609"/>
                  <a:gd name="connsiteY14" fmla="*/ 44032 h 132686"/>
                  <a:gd name="connsiteX15" fmla="*/ 45447 w 95609"/>
                  <a:gd name="connsiteY15" fmla="*/ 19039 h 132686"/>
                  <a:gd name="connsiteX16" fmla="*/ 23991 w 95609"/>
                  <a:gd name="connsiteY16" fmla="*/ 19039 h 132686"/>
                  <a:gd name="connsiteX17" fmla="*/ 23991 w 95609"/>
                  <a:gd name="connsiteY17" fmla="*/ 69379 h 132686"/>
                  <a:gd name="connsiteX18" fmla="*/ 45447 w 95609"/>
                  <a:gd name="connsiteY18" fmla="*/ 69379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609" h="132686">
                    <a:moveTo>
                      <a:pt x="23991" y="132628"/>
                    </a:moveTo>
                    <a:lnTo>
                      <a:pt x="0" y="132628"/>
                    </a:lnTo>
                    <a:lnTo>
                      <a:pt x="0" y="0"/>
                    </a:lnTo>
                    <a:lnTo>
                      <a:pt x="45270" y="0"/>
                    </a:lnTo>
                    <a:cubicBezTo>
                      <a:pt x="78987" y="0"/>
                      <a:pt x="91896" y="11730"/>
                      <a:pt x="91896" y="44091"/>
                    </a:cubicBezTo>
                    <a:lnTo>
                      <a:pt x="91896" y="44504"/>
                    </a:lnTo>
                    <a:cubicBezTo>
                      <a:pt x="91896" y="68672"/>
                      <a:pt x="83290" y="80991"/>
                      <a:pt x="64015" y="84705"/>
                    </a:cubicBezTo>
                    <a:lnTo>
                      <a:pt x="95610" y="132686"/>
                    </a:lnTo>
                    <a:lnTo>
                      <a:pt x="69851" y="132686"/>
                    </a:lnTo>
                    <a:lnTo>
                      <a:pt x="40967" y="87416"/>
                    </a:lnTo>
                    <a:lnTo>
                      <a:pt x="23991" y="87416"/>
                    </a:lnTo>
                    <a:lnTo>
                      <a:pt x="23991" y="132686"/>
                    </a:lnTo>
                    <a:close/>
                    <a:moveTo>
                      <a:pt x="45447" y="69438"/>
                    </a:moveTo>
                    <a:cubicBezTo>
                      <a:pt x="61068" y="69438"/>
                      <a:pt x="67905" y="62247"/>
                      <a:pt x="67905" y="44445"/>
                    </a:cubicBezTo>
                    <a:lnTo>
                      <a:pt x="67905" y="44032"/>
                    </a:lnTo>
                    <a:cubicBezTo>
                      <a:pt x="67905" y="26290"/>
                      <a:pt x="61068" y="19039"/>
                      <a:pt x="45447" y="19039"/>
                    </a:cubicBezTo>
                    <a:lnTo>
                      <a:pt x="23991" y="19039"/>
                    </a:lnTo>
                    <a:lnTo>
                      <a:pt x="23991" y="69379"/>
                    </a:lnTo>
                    <a:lnTo>
                      <a:pt x="45447" y="69379"/>
                    </a:lnTo>
                    <a:close/>
                  </a:path>
                </a:pathLst>
              </a:custGeom>
              <a:solidFill>
                <a:srgbClr val="004077"/>
              </a:solidFill>
              <a:ln w="5893"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D1146C03-AFD1-6C54-B556-67C79D639D82}"/>
                  </a:ext>
                </a:extLst>
              </p:cNvPr>
              <p:cNvSpPr/>
              <p:nvPr/>
            </p:nvSpPr>
            <p:spPr>
              <a:xfrm>
                <a:off x="6207466" y="3395619"/>
                <a:ext cx="103979" cy="137755"/>
              </a:xfrm>
              <a:custGeom>
                <a:avLst/>
                <a:gdLst>
                  <a:gd name="connsiteX0" fmla="*/ 103980 w 103979"/>
                  <a:gd name="connsiteY0" fmla="*/ 68672 h 137755"/>
                  <a:gd name="connsiteX1" fmla="*/ 103980 w 103979"/>
                  <a:gd name="connsiteY1" fmla="*/ 69084 h 137755"/>
                  <a:gd name="connsiteX2" fmla="*/ 52108 w 103979"/>
                  <a:gd name="connsiteY2" fmla="*/ 137756 h 137755"/>
                  <a:gd name="connsiteX3" fmla="*/ 0 w 103979"/>
                  <a:gd name="connsiteY3" fmla="*/ 69084 h 137755"/>
                  <a:gd name="connsiteX4" fmla="*/ 0 w 103979"/>
                  <a:gd name="connsiteY4" fmla="*/ 68672 h 137755"/>
                  <a:gd name="connsiteX5" fmla="*/ 52108 w 103979"/>
                  <a:gd name="connsiteY5" fmla="*/ 0 h 137755"/>
                  <a:gd name="connsiteX6" fmla="*/ 103980 w 103979"/>
                  <a:gd name="connsiteY6" fmla="*/ 68672 h 137755"/>
                  <a:gd name="connsiteX7" fmla="*/ 79164 w 103979"/>
                  <a:gd name="connsiteY7" fmla="*/ 69084 h 137755"/>
                  <a:gd name="connsiteX8" fmla="*/ 79164 w 103979"/>
                  <a:gd name="connsiteY8" fmla="*/ 68672 h 137755"/>
                  <a:gd name="connsiteX9" fmla="*/ 52049 w 103979"/>
                  <a:gd name="connsiteY9" fmla="*/ 19511 h 137755"/>
                  <a:gd name="connsiteX10" fmla="*/ 24934 w 103979"/>
                  <a:gd name="connsiteY10" fmla="*/ 68672 h 137755"/>
                  <a:gd name="connsiteX11" fmla="*/ 24934 w 103979"/>
                  <a:gd name="connsiteY11" fmla="*/ 69084 h 137755"/>
                  <a:gd name="connsiteX12" fmla="*/ 52049 w 103979"/>
                  <a:gd name="connsiteY12" fmla="*/ 118245 h 137755"/>
                  <a:gd name="connsiteX13" fmla="*/ 79164 w 103979"/>
                  <a:gd name="connsiteY13" fmla="*/ 69084 h 1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79" h="137755">
                    <a:moveTo>
                      <a:pt x="103980" y="68672"/>
                    </a:moveTo>
                    <a:lnTo>
                      <a:pt x="103980" y="69084"/>
                    </a:lnTo>
                    <a:cubicBezTo>
                      <a:pt x="103980" y="115298"/>
                      <a:pt x="93841" y="137756"/>
                      <a:pt x="52108" y="137756"/>
                    </a:cubicBezTo>
                    <a:cubicBezTo>
                      <a:pt x="10374" y="137756"/>
                      <a:pt x="0" y="115356"/>
                      <a:pt x="0" y="69084"/>
                    </a:cubicBezTo>
                    <a:lnTo>
                      <a:pt x="0" y="68672"/>
                    </a:lnTo>
                    <a:cubicBezTo>
                      <a:pt x="0" y="22458"/>
                      <a:pt x="10315" y="0"/>
                      <a:pt x="52108" y="0"/>
                    </a:cubicBezTo>
                    <a:cubicBezTo>
                      <a:pt x="93900" y="0"/>
                      <a:pt x="103980" y="22458"/>
                      <a:pt x="103980" y="68672"/>
                    </a:cubicBezTo>
                    <a:close/>
                    <a:moveTo>
                      <a:pt x="79164" y="69084"/>
                    </a:moveTo>
                    <a:lnTo>
                      <a:pt x="79164" y="68672"/>
                    </a:lnTo>
                    <a:cubicBezTo>
                      <a:pt x="79164" y="35132"/>
                      <a:pt x="75273" y="19511"/>
                      <a:pt x="52049" y="19511"/>
                    </a:cubicBezTo>
                    <a:cubicBezTo>
                      <a:pt x="28824" y="19511"/>
                      <a:pt x="24934" y="35132"/>
                      <a:pt x="24934" y="68672"/>
                    </a:cubicBezTo>
                    <a:lnTo>
                      <a:pt x="24934" y="69084"/>
                    </a:lnTo>
                    <a:cubicBezTo>
                      <a:pt x="24934" y="102624"/>
                      <a:pt x="28824" y="118245"/>
                      <a:pt x="52049" y="118245"/>
                    </a:cubicBezTo>
                    <a:cubicBezTo>
                      <a:pt x="75273" y="118245"/>
                      <a:pt x="79164" y="102624"/>
                      <a:pt x="79164" y="69084"/>
                    </a:cubicBezTo>
                    <a:close/>
                  </a:path>
                </a:pathLst>
              </a:custGeom>
              <a:solidFill>
                <a:srgbClr val="004077"/>
              </a:solidFill>
              <a:ln w="5893"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ADA4811A-52D0-1A61-5BC8-D785055C655E}"/>
                  </a:ext>
                </a:extLst>
              </p:cNvPr>
              <p:cNvSpPr/>
              <p:nvPr/>
            </p:nvSpPr>
            <p:spPr>
              <a:xfrm>
                <a:off x="6384597" y="3398212"/>
                <a:ext cx="96788" cy="132686"/>
              </a:xfrm>
              <a:custGeom>
                <a:avLst/>
                <a:gdLst>
                  <a:gd name="connsiteX0" fmla="*/ 0 w 96788"/>
                  <a:gd name="connsiteY0" fmla="*/ 132628 h 132686"/>
                  <a:gd name="connsiteX1" fmla="*/ 0 w 96788"/>
                  <a:gd name="connsiteY1" fmla="*/ 0 h 132686"/>
                  <a:gd name="connsiteX2" fmla="*/ 41969 w 96788"/>
                  <a:gd name="connsiteY2" fmla="*/ 0 h 132686"/>
                  <a:gd name="connsiteX3" fmla="*/ 96789 w 96788"/>
                  <a:gd name="connsiteY3" fmla="*/ 66137 h 132686"/>
                  <a:gd name="connsiteX4" fmla="*/ 96789 w 96788"/>
                  <a:gd name="connsiteY4" fmla="*/ 66549 h 132686"/>
                  <a:gd name="connsiteX5" fmla="*/ 41969 w 96788"/>
                  <a:gd name="connsiteY5" fmla="*/ 132686 h 132686"/>
                  <a:gd name="connsiteX6" fmla="*/ 0 w 96788"/>
                  <a:gd name="connsiteY6" fmla="*/ 132686 h 132686"/>
                  <a:gd name="connsiteX7" fmla="*/ 41969 w 96788"/>
                  <a:gd name="connsiteY7" fmla="*/ 112704 h 132686"/>
                  <a:gd name="connsiteX8" fmla="*/ 72032 w 96788"/>
                  <a:gd name="connsiteY8" fmla="*/ 66491 h 132686"/>
                  <a:gd name="connsiteX9" fmla="*/ 72032 w 96788"/>
                  <a:gd name="connsiteY9" fmla="*/ 66078 h 132686"/>
                  <a:gd name="connsiteX10" fmla="*/ 41969 w 96788"/>
                  <a:gd name="connsiteY10" fmla="*/ 19865 h 132686"/>
                  <a:gd name="connsiteX11" fmla="*/ 24403 w 96788"/>
                  <a:gd name="connsiteY11" fmla="*/ 19865 h 132686"/>
                  <a:gd name="connsiteX12" fmla="*/ 24403 w 96788"/>
                  <a:gd name="connsiteY12" fmla="*/ 112704 h 132686"/>
                  <a:gd name="connsiteX13" fmla="*/ 41969 w 96788"/>
                  <a:gd name="connsiteY13" fmla="*/ 112704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788" h="132686">
                    <a:moveTo>
                      <a:pt x="0" y="132628"/>
                    </a:moveTo>
                    <a:lnTo>
                      <a:pt x="0" y="0"/>
                    </a:lnTo>
                    <a:lnTo>
                      <a:pt x="41969" y="0"/>
                    </a:lnTo>
                    <a:cubicBezTo>
                      <a:pt x="83939" y="0"/>
                      <a:pt x="96789" y="19098"/>
                      <a:pt x="96789" y="66137"/>
                    </a:cubicBezTo>
                    <a:lnTo>
                      <a:pt x="96789" y="66549"/>
                    </a:lnTo>
                    <a:cubicBezTo>
                      <a:pt x="96789" y="113588"/>
                      <a:pt x="83939" y="132686"/>
                      <a:pt x="41969" y="132686"/>
                    </a:cubicBezTo>
                    <a:lnTo>
                      <a:pt x="0" y="132686"/>
                    </a:lnTo>
                    <a:close/>
                    <a:moveTo>
                      <a:pt x="41969" y="112704"/>
                    </a:moveTo>
                    <a:cubicBezTo>
                      <a:pt x="65371" y="112704"/>
                      <a:pt x="72032" y="100620"/>
                      <a:pt x="72032" y="66491"/>
                    </a:cubicBezTo>
                    <a:lnTo>
                      <a:pt x="72032" y="66078"/>
                    </a:lnTo>
                    <a:cubicBezTo>
                      <a:pt x="72032" y="31948"/>
                      <a:pt x="65371" y="19865"/>
                      <a:pt x="41969" y="19865"/>
                    </a:cubicBezTo>
                    <a:lnTo>
                      <a:pt x="24403" y="19865"/>
                    </a:lnTo>
                    <a:lnTo>
                      <a:pt x="24403" y="112704"/>
                    </a:lnTo>
                    <a:lnTo>
                      <a:pt x="41969" y="112704"/>
                    </a:lnTo>
                    <a:close/>
                  </a:path>
                </a:pathLst>
              </a:custGeom>
              <a:solidFill>
                <a:srgbClr val="004077"/>
              </a:solidFill>
              <a:ln w="5893"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425D5F4A-DEC6-80E6-4CEC-920DA22BC58C}"/>
                  </a:ext>
                </a:extLst>
              </p:cNvPr>
              <p:cNvSpPr/>
              <p:nvPr/>
            </p:nvSpPr>
            <p:spPr>
              <a:xfrm>
                <a:off x="6503844" y="3398271"/>
                <a:ext cx="79989" cy="132627"/>
              </a:xfrm>
              <a:custGeom>
                <a:avLst/>
                <a:gdLst>
                  <a:gd name="connsiteX0" fmla="*/ 74743 w 79989"/>
                  <a:gd name="connsiteY0" fmla="*/ 74448 h 132627"/>
                  <a:gd name="connsiteX1" fmla="*/ 24404 w 79989"/>
                  <a:gd name="connsiteY1" fmla="*/ 74448 h 132627"/>
                  <a:gd name="connsiteX2" fmla="*/ 24404 w 79989"/>
                  <a:gd name="connsiteY2" fmla="*/ 112704 h 132627"/>
                  <a:gd name="connsiteX3" fmla="*/ 79989 w 79989"/>
                  <a:gd name="connsiteY3" fmla="*/ 112704 h 132627"/>
                  <a:gd name="connsiteX4" fmla="*/ 79989 w 79989"/>
                  <a:gd name="connsiteY4" fmla="*/ 132628 h 132627"/>
                  <a:gd name="connsiteX5" fmla="*/ 0 w 79989"/>
                  <a:gd name="connsiteY5" fmla="*/ 132628 h 132627"/>
                  <a:gd name="connsiteX6" fmla="*/ 0 w 79989"/>
                  <a:gd name="connsiteY6" fmla="*/ 0 h 132627"/>
                  <a:gd name="connsiteX7" fmla="*/ 78634 w 79989"/>
                  <a:gd name="connsiteY7" fmla="*/ 0 h 132627"/>
                  <a:gd name="connsiteX8" fmla="*/ 78634 w 79989"/>
                  <a:gd name="connsiteY8" fmla="*/ 19924 h 132627"/>
                  <a:gd name="connsiteX9" fmla="*/ 24404 w 79989"/>
                  <a:gd name="connsiteY9" fmla="*/ 19924 h 132627"/>
                  <a:gd name="connsiteX10" fmla="*/ 24404 w 79989"/>
                  <a:gd name="connsiteY10" fmla="*/ 55409 h 132627"/>
                  <a:gd name="connsiteX11" fmla="*/ 74743 w 79989"/>
                  <a:gd name="connsiteY11" fmla="*/ 55409 h 132627"/>
                  <a:gd name="connsiteX12" fmla="*/ 74743 w 79989"/>
                  <a:gd name="connsiteY12" fmla="*/ 74507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89" h="132627">
                    <a:moveTo>
                      <a:pt x="74743" y="74448"/>
                    </a:moveTo>
                    <a:lnTo>
                      <a:pt x="24404" y="74448"/>
                    </a:lnTo>
                    <a:lnTo>
                      <a:pt x="24404" y="112704"/>
                    </a:lnTo>
                    <a:lnTo>
                      <a:pt x="79989" y="112704"/>
                    </a:lnTo>
                    <a:lnTo>
                      <a:pt x="79989" y="132628"/>
                    </a:lnTo>
                    <a:lnTo>
                      <a:pt x="0" y="132628"/>
                    </a:lnTo>
                    <a:lnTo>
                      <a:pt x="0" y="0"/>
                    </a:lnTo>
                    <a:lnTo>
                      <a:pt x="78634" y="0"/>
                    </a:lnTo>
                    <a:lnTo>
                      <a:pt x="78634" y="19924"/>
                    </a:lnTo>
                    <a:lnTo>
                      <a:pt x="24404" y="19924"/>
                    </a:lnTo>
                    <a:lnTo>
                      <a:pt x="24404" y="55409"/>
                    </a:lnTo>
                    <a:lnTo>
                      <a:pt x="74743" y="55409"/>
                    </a:lnTo>
                    <a:lnTo>
                      <a:pt x="74743" y="74507"/>
                    </a:lnTo>
                    <a:close/>
                  </a:path>
                </a:pathLst>
              </a:custGeom>
              <a:solidFill>
                <a:srgbClr val="004077"/>
              </a:solidFill>
              <a:ln w="5893"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52C43FD0-BBD1-B952-0525-20FC477AB522}"/>
                  </a:ext>
                </a:extLst>
              </p:cNvPr>
              <p:cNvSpPr/>
              <p:nvPr/>
            </p:nvSpPr>
            <p:spPr>
              <a:xfrm>
                <a:off x="5343971" y="3632344"/>
                <a:ext cx="90127" cy="132686"/>
              </a:xfrm>
              <a:custGeom>
                <a:avLst/>
                <a:gdLst>
                  <a:gd name="connsiteX0" fmla="*/ 24403 w 90127"/>
                  <a:gd name="connsiteY0" fmla="*/ 132628 h 132686"/>
                  <a:gd name="connsiteX1" fmla="*/ 0 w 90127"/>
                  <a:gd name="connsiteY1" fmla="*/ 132628 h 132686"/>
                  <a:gd name="connsiteX2" fmla="*/ 0 w 90127"/>
                  <a:gd name="connsiteY2" fmla="*/ 0 h 132686"/>
                  <a:gd name="connsiteX3" fmla="*/ 43914 w 90127"/>
                  <a:gd name="connsiteY3" fmla="*/ 0 h 132686"/>
                  <a:gd name="connsiteX4" fmla="*/ 90128 w 90127"/>
                  <a:gd name="connsiteY4" fmla="*/ 43914 h 132686"/>
                  <a:gd name="connsiteX5" fmla="*/ 90128 w 90127"/>
                  <a:gd name="connsiteY5" fmla="*/ 44327 h 132686"/>
                  <a:gd name="connsiteX6" fmla="*/ 43914 w 90127"/>
                  <a:gd name="connsiteY6" fmla="*/ 88241 h 132686"/>
                  <a:gd name="connsiteX7" fmla="*/ 24403 w 90127"/>
                  <a:gd name="connsiteY7" fmla="*/ 88241 h 132686"/>
                  <a:gd name="connsiteX8" fmla="*/ 24403 w 90127"/>
                  <a:gd name="connsiteY8" fmla="*/ 132687 h 132686"/>
                  <a:gd name="connsiteX9" fmla="*/ 24403 w 90127"/>
                  <a:gd name="connsiteY9" fmla="*/ 68495 h 132686"/>
                  <a:gd name="connsiteX10" fmla="*/ 44091 w 90127"/>
                  <a:gd name="connsiteY10" fmla="*/ 68495 h 132686"/>
                  <a:gd name="connsiteX11" fmla="*/ 65724 w 90127"/>
                  <a:gd name="connsiteY11" fmla="*/ 44327 h 132686"/>
                  <a:gd name="connsiteX12" fmla="*/ 65724 w 90127"/>
                  <a:gd name="connsiteY12" fmla="*/ 43914 h 132686"/>
                  <a:gd name="connsiteX13" fmla="*/ 44091 w 90127"/>
                  <a:gd name="connsiteY13" fmla="*/ 19747 h 132686"/>
                  <a:gd name="connsiteX14" fmla="*/ 24403 w 90127"/>
                  <a:gd name="connsiteY14" fmla="*/ 19747 h 132686"/>
                  <a:gd name="connsiteX15" fmla="*/ 24403 w 90127"/>
                  <a:gd name="connsiteY15" fmla="*/ 68495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27" h="132686">
                    <a:moveTo>
                      <a:pt x="24403" y="132628"/>
                    </a:moveTo>
                    <a:lnTo>
                      <a:pt x="0" y="132628"/>
                    </a:lnTo>
                    <a:lnTo>
                      <a:pt x="0" y="0"/>
                    </a:lnTo>
                    <a:lnTo>
                      <a:pt x="43914" y="0"/>
                    </a:lnTo>
                    <a:cubicBezTo>
                      <a:pt x="77454" y="0"/>
                      <a:pt x="90128" y="11494"/>
                      <a:pt x="90128" y="43914"/>
                    </a:cubicBezTo>
                    <a:lnTo>
                      <a:pt x="90128" y="44327"/>
                    </a:lnTo>
                    <a:cubicBezTo>
                      <a:pt x="90128" y="76688"/>
                      <a:pt x="77454" y="88241"/>
                      <a:pt x="43914" y="88241"/>
                    </a:cubicBezTo>
                    <a:lnTo>
                      <a:pt x="24403" y="88241"/>
                    </a:lnTo>
                    <a:lnTo>
                      <a:pt x="24403" y="132687"/>
                    </a:lnTo>
                    <a:close/>
                    <a:moveTo>
                      <a:pt x="24403" y="68495"/>
                    </a:moveTo>
                    <a:lnTo>
                      <a:pt x="44091" y="68495"/>
                    </a:lnTo>
                    <a:cubicBezTo>
                      <a:pt x="59476" y="68495"/>
                      <a:pt x="65724" y="62247"/>
                      <a:pt x="65724" y="44327"/>
                    </a:cubicBezTo>
                    <a:lnTo>
                      <a:pt x="65724" y="43914"/>
                    </a:lnTo>
                    <a:cubicBezTo>
                      <a:pt x="65724" y="25995"/>
                      <a:pt x="59476" y="19747"/>
                      <a:pt x="44091" y="19747"/>
                    </a:cubicBezTo>
                    <a:lnTo>
                      <a:pt x="24403" y="19747"/>
                    </a:lnTo>
                    <a:lnTo>
                      <a:pt x="24403" y="68495"/>
                    </a:lnTo>
                    <a:close/>
                  </a:path>
                </a:pathLst>
              </a:custGeom>
              <a:solidFill>
                <a:srgbClr val="004077"/>
              </a:solidFill>
              <a:ln w="5893"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1406894-0001-0562-91FA-F1230A882263}"/>
                  </a:ext>
                </a:extLst>
              </p:cNvPr>
              <p:cNvSpPr/>
              <p:nvPr/>
            </p:nvSpPr>
            <p:spPr>
              <a:xfrm>
                <a:off x="5456793" y="3632403"/>
                <a:ext cx="79989" cy="132627"/>
              </a:xfrm>
              <a:custGeom>
                <a:avLst/>
                <a:gdLst>
                  <a:gd name="connsiteX0" fmla="*/ 74743 w 79989"/>
                  <a:gd name="connsiteY0" fmla="*/ 74448 h 132627"/>
                  <a:gd name="connsiteX1" fmla="*/ 24404 w 79989"/>
                  <a:gd name="connsiteY1" fmla="*/ 74448 h 132627"/>
                  <a:gd name="connsiteX2" fmla="*/ 24404 w 79989"/>
                  <a:gd name="connsiteY2" fmla="*/ 112704 h 132627"/>
                  <a:gd name="connsiteX3" fmla="*/ 79989 w 79989"/>
                  <a:gd name="connsiteY3" fmla="*/ 112704 h 132627"/>
                  <a:gd name="connsiteX4" fmla="*/ 79989 w 79989"/>
                  <a:gd name="connsiteY4" fmla="*/ 132628 h 132627"/>
                  <a:gd name="connsiteX5" fmla="*/ 0 w 79989"/>
                  <a:gd name="connsiteY5" fmla="*/ 132628 h 132627"/>
                  <a:gd name="connsiteX6" fmla="*/ 0 w 79989"/>
                  <a:gd name="connsiteY6" fmla="*/ 0 h 132627"/>
                  <a:gd name="connsiteX7" fmla="*/ 78633 w 79989"/>
                  <a:gd name="connsiteY7" fmla="*/ 0 h 132627"/>
                  <a:gd name="connsiteX8" fmla="*/ 78633 w 79989"/>
                  <a:gd name="connsiteY8" fmla="*/ 19924 h 132627"/>
                  <a:gd name="connsiteX9" fmla="*/ 24404 w 79989"/>
                  <a:gd name="connsiteY9" fmla="*/ 19924 h 132627"/>
                  <a:gd name="connsiteX10" fmla="*/ 24404 w 79989"/>
                  <a:gd name="connsiteY10" fmla="*/ 55409 h 132627"/>
                  <a:gd name="connsiteX11" fmla="*/ 74743 w 79989"/>
                  <a:gd name="connsiteY11" fmla="*/ 55409 h 132627"/>
                  <a:gd name="connsiteX12" fmla="*/ 74743 w 79989"/>
                  <a:gd name="connsiteY12" fmla="*/ 74507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89" h="132627">
                    <a:moveTo>
                      <a:pt x="74743" y="74448"/>
                    </a:moveTo>
                    <a:lnTo>
                      <a:pt x="24404" y="74448"/>
                    </a:lnTo>
                    <a:lnTo>
                      <a:pt x="24404" y="112704"/>
                    </a:lnTo>
                    <a:lnTo>
                      <a:pt x="79989" y="112704"/>
                    </a:lnTo>
                    <a:lnTo>
                      <a:pt x="79989" y="132628"/>
                    </a:lnTo>
                    <a:lnTo>
                      <a:pt x="0" y="132628"/>
                    </a:lnTo>
                    <a:lnTo>
                      <a:pt x="0" y="0"/>
                    </a:lnTo>
                    <a:lnTo>
                      <a:pt x="78633" y="0"/>
                    </a:lnTo>
                    <a:lnTo>
                      <a:pt x="78633" y="19924"/>
                    </a:lnTo>
                    <a:lnTo>
                      <a:pt x="24404" y="19924"/>
                    </a:lnTo>
                    <a:lnTo>
                      <a:pt x="24404" y="55409"/>
                    </a:lnTo>
                    <a:lnTo>
                      <a:pt x="74743" y="55409"/>
                    </a:lnTo>
                    <a:lnTo>
                      <a:pt x="74743" y="74507"/>
                    </a:lnTo>
                    <a:close/>
                  </a:path>
                </a:pathLst>
              </a:custGeom>
              <a:solidFill>
                <a:srgbClr val="004077"/>
              </a:solidFill>
              <a:ln w="5893"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D22739AB-7C35-C3D0-C428-1490D704F920}"/>
                  </a:ext>
                </a:extLst>
              </p:cNvPr>
              <p:cNvSpPr/>
              <p:nvPr/>
            </p:nvSpPr>
            <p:spPr>
              <a:xfrm>
                <a:off x="5549868" y="3632344"/>
                <a:ext cx="95197" cy="132686"/>
              </a:xfrm>
              <a:custGeom>
                <a:avLst/>
                <a:gdLst>
                  <a:gd name="connsiteX0" fmla="*/ 95197 w 95197"/>
                  <a:gd name="connsiteY0" fmla="*/ 0 h 132686"/>
                  <a:gd name="connsiteX1" fmla="*/ 95197 w 95197"/>
                  <a:gd name="connsiteY1" fmla="*/ 19923 h 132686"/>
                  <a:gd name="connsiteX2" fmla="*/ 59889 w 95197"/>
                  <a:gd name="connsiteY2" fmla="*/ 19923 h 132686"/>
                  <a:gd name="connsiteX3" fmla="*/ 59889 w 95197"/>
                  <a:gd name="connsiteY3" fmla="*/ 132687 h 132686"/>
                  <a:gd name="connsiteX4" fmla="*/ 35485 w 95197"/>
                  <a:gd name="connsiteY4" fmla="*/ 132687 h 132686"/>
                  <a:gd name="connsiteX5" fmla="*/ 35485 w 95197"/>
                  <a:gd name="connsiteY5" fmla="*/ 19923 h 132686"/>
                  <a:gd name="connsiteX6" fmla="*/ 0 w 95197"/>
                  <a:gd name="connsiteY6" fmla="*/ 19923 h 132686"/>
                  <a:gd name="connsiteX7" fmla="*/ 0 w 95197"/>
                  <a:gd name="connsiteY7" fmla="*/ 0 h 132686"/>
                  <a:gd name="connsiteX8" fmla="*/ 95197 w 95197"/>
                  <a:gd name="connsiteY8" fmla="*/ 0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197" h="132686">
                    <a:moveTo>
                      <a:pt x="95197" y="0"/>
                    </a:moveTo>
                    <a:lnTo>
                      <a:pt x="95197" y="19923"/>
                    </a:lnTo>
                    <a:lnTo>
                      <a:pt x="59889" y="19923"/>
                    </a:lnTo>
                    <a:lnTo>
                      <a:pt x="59889" y="132687"/>
                    </a:lnTo>
                    <a:lnTo>
                      <a:pt x="35485" y="132687"/>
                    </a:lnTo>
                    <a:lnTo>
                      <a:pt x="35485" y="19923"/>
                    </a:lnTo>
                    <a:lnTo>
                      <a:pt x="0" y="19923"/>
                    </a:lnTo>
                    <a:lnTo>
                      <a:pt x="0" y="0"/>
                    </a:lnTo>
                    <a:lnTo>
                      <a:pt x="95197" y="0"/>
                    </a:lnTo>
                    <a:close/>
                  </a:path>
                </a:pathLst>
              </a:custGeom>
              <a:solidFill>
                <a:srgbClr val="004077"/>
              </a:solidFill>
              <a:ln w="5893"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A2972EA1-2D98-68E1-0AC4-AB7798BCA705}"/>
                  </a:ext>
                </a:extLst>
              </p:cNvPr>
              <p:cNvSpPr/>
              <p:nvPr/>
            </p:nvSpPr>
            <p:spPr>
              <a:xfrm>
                <a:off x="5663457" y="3632344"/>
                <a:ext cx="95609" cy="132686"/>
              </a:xfrm>
              <a:custGeom>
                <a:avLst/>
                <a:gdLst>
                  <a:gd name="connsiteX0" fmla="*/ 23991 w 95609"/>
                  <a:gd name="connsiteY0" fmla="*/ 132628 h 132686"/>
                  <a:gd name="connsiteX1" fmla="*/ 0 w 95609"/>
                  <a:gd name="connsiteY1" fmla="*/ 132628 h 132686"/>
                  <a:gd name="connsiteX2" fmla="*/ 0 w 95609"/>
                  <a:gd name="connsiteY2" fmla="*/ 0 h 132686"/>
                  <a:gd name="connsiteX3" fmla="*/ 45270 w 95609"/>
                  <a:gd name="connsiteY3" fmla="*/ 0 h 132686"/>
                  <a:gd name="connsiteX4" fmla="*/ 91896 w 95609"/>
                  <a:gd name="connsiteY4" fmla="*/ 44091 h 132686"/>
                  <a:gd name="connsiteX5" fmla="*/ 91896 w 95609"/>
                  <a:gd name="connsiteY5" fmla="*/ 44504 h 132686"/>
                  <a:gd name="connsiteX6" fmla="*/ 64015 w 95609"/>
                  <a:gd name="connsiteY6" fmla="*/ 84705 h 132686"/>
                  <a:gd name="connsiteX7" fmla="*/ 95610 w 95609"/>
                  <a:gd name="connsiteY7" fmla="*/ 132687 h 132686"/>
                  <a:gd name="connsiteX8" fmla="*/ 69851 w 95609"/>
                  <a:gd name="connsiteY8" fmla="*/ 132687 h 132686"/>
                  <a:gd name="connsiteX9" fmla="*/ 40967 w 95609"/>
                  <a:gd name="connsiteY9" fmla="*/ 87416 h 132686"/>
                  <a:gd name="connsiteX10" fmla="*/ 23991 w 95609"/>
                  <a:gd name="connsiteY10" fmla="*/ 87416 h 132686"/>
                  <a:gd name="connsiteX11" fmla="*/ 23991 w 95609"/>
                  <a:gd name="connsiteY11" fmla="*/ 132687 h 132686"/>
                  <a:gd name="connsiteX12" fmla="*/ 45447 w 95609"/>
                  <a:gd name="connsiteY12" fmla="*/ 69438 h 132686"/>
                  <a:gd name="connsiteX13" fmla="*/ 67905 w 95609"/>
                  <a:gd name="connsiteY13" fmla="*/ 44445 h 132686"/>
                  <a:gd name="connsiteX14" fmla="*/ 67905 w 95609"/>
                  <a:gd name="connsiteY14" fmla="*/ 44032 h 132686"/>
                  <a:gd name="connsiteX15" fmla="*/ 45447 w 95609"/>
                  <a:gd name="connsiteY15" fmla="*/ 19039 h 132686"/>
                  <a:gd name="connsiteX16" fmla="*/ 23991 w 95609"/>
                  <a:gd name="connsiteY16" fmla="*/ 19039 h 132686"/>
                  <a:gd name="connsiteX17" fmla="*/ 23991 w 95609"/>
                  <a:gd name="connsiteY17" fmla="*/ 69379 h 132686"/>
                  <a:gd name="connsiteX18" fmla="*/ 45447 w 95609"/>
                  <a:gd name="connsiteY18" fmla="*/ 69379 h 1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609" h="132686">
                    <a:moveTo>
                      <a:pt x="23991" y="132628"/>
                    </a:moveTo>
                    <a:lnTo>
                      <a:pt x="0" y="132628"/>
                    </a:lnTo>
                    <a:lnTo>
                      <a:pt x="0" y="0"/>
                    </a:lnTo>
                    <a:lnTo>
                      <a:pt x="45270" y="0"/>
                    </a:lnTo>
                    <a:cubicBezTo>
                      <a:pt x="78987" y="0"/>
                      <a:pt x="91896" y="11730"/>
                      <a:pt x="91896" y="44091"/>
                    </a:cubicBezTo>
                    <a:lnTo>
                      <a:pt x="91896" y="44504"/>
                    </a:lnTo>
                    <a:cubicBezTo>
                      <a:pt x="91896" y="68672"/>
                      <a:pt x="83290" y="80991"/>
                      <a:pt x="64015" y="84705"/>
                    </a:cubicBezTo>
                    <a:lnTo>
                      <a:pt x="95610" y="132687"/>
                    </a:lnTo>
                    <a:lnTo>
                      <a:pt x="69851" y="132687"/>
                    </a:lnTo>
                    <a:lnTo>
                      <a:pt x="40967" y="87416"/>
                    </a:lnTo>
                    <a:lnTo>
                      <a:pt x="23991" y="87416"/>
                    </a:lnTo>
                    <a:lnTo>
                      <a:pt x="23991" y="132687"/>
                    </a:lnTo>
                    <a:close/>
                    <a:moveTo>
                      <a:pt x="45447" y="69438"/>
                    </a:moveTo>
                    <a:cubicBezTo>
                      <a:pt x="61068" y="69438"/>
                      <a:pt x="67905" y="62247"/>
                      <a:pt x="67905" y="44445"/>
                    </a:cubicBezTo>
                    <a:lnTo>
                      <a:pt x="67905" y="44032"/>
                    </a:lnTo>
                    <a:cubicBezTo>
                      <a:pt x="67905" y="26290"/>
                      <a:pt x="61068" y="19039"/>
                      <a:pt x="45447" y="19039"/>
                    </a:cubicBezTo>
                    <a:lnTo>
                      <a:pt x="23991" y="19039"/>
                    </a:lnTo>
                    <a:lnTo>
                      <a:pt x="23991" y="69379"/>
                    </a:lnTo>
                    <a:lnTo>
                      <a:pt x="45447" y="69379"/>
                    </a:lnTo>
                    <a:close/>
                  </a:path>
                </a:pathLst>
              </a:custGeom>
              <a:solidFill>
                <a:srgbClr val="004077"/>
              </a:solidFill>
              <a:ln w="5893"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E32870A9-4766-CB45-85C6-CEC2FB5C9234}"/>
                  </a:ext>
                </a:extLst>
              </p:cNvPr>
              <p:cNvSpPr/>
              <p:nvPr/>
            </p:nvSpPr>
            <p:spPr>
              <a:xfrm>
                <a:off x="5773508" y="3598392"/>
                <a:ext cx="103979" cy="169173"/>
              </a:xfrm>
              <a:custGeom>
                <a:avLst/>
                <a:gdLst>
                  <a:gd name="connsiteX0" fmla="*/ 103980 w 103979"/>
                  <a:gd name="connsiteY0" fmla="*/ 100090 h 169173"/>
                  <a:gd name="connsiteX1" fmla="*/ 103980 w 103979"/>
                  <a:gd name="connsiteY1" fmla="*/ 100502 h 169173"/>
                  <a:gd name="connsiteX2" fmla="*/ 52108 w 103979"/>
                  <a:gd name="connsiteY2" fmla="*/ 169174 h 169173"/>
                  <a:gd name="connsiteX3" fmla="*/ 0 w 103979"/>
                  <a:gd name="connsiteY3" fmla="*/ 100502 h 169173"/>
                  <a:gd name="connsiteX4" fmla="*/ 0 w 103979"/>
                  <a:gd name="connsiteY4" fmla="*/ 100090 h 169173"/>
                  <a:gd name="connsiteX5" fmla="*/ 52108 w 103979"/>
                  <a:gd name="connsiteY5" fmla="*/ 31418 h 169173"/>
                  <a:gd name="connsiteX6" fmla="*/ 103980 w 103979"/>
                  <a:gd name="connsiteY6" fmla="*/ 100090 h 169173"/>
                  <a:gd name="connsiteX7" fmla="*/ 79164 w 103979"/>
                  <a:gd name="connsiteY7" fmla="*/ 100502 h 169173"/>
                  <a:gd name="connsiteX8" fmla="*/ 79164 w 103979"/>
                  <a:gd name="connsiteY8" fmla="*/ 100090 h 169173"/>
                  <a:gd name="connsiteX9" fmla="*/ 52049 w 103979"/>
                  <a:gd name="connsiteY9" fmla="*/ 50929 h 169173"/>
                  <a:gd name="connsiteX10" fmla="*/ 24934 w 103979"/>
                  <a:gd name="connsiteY10" fmla="*/ 100090 h 169173"/>
                  <a:gd name="connsiteX11" fmla="*/ 24934 w 103979"/>
                  <a:gd name="connsiteY11" fmla="*/ 100502 h 169173"/>
                  <a:gd name="connsiteX12" fmla="*/ 52049 w 103979"/>
                  <a:gd name="connsiteY12" fmla="*/ 149663 h 169173"/>
                  <a:gd name="connsiteX13" fmla="*/ 79164 w 103979"/>
                  <a:gd name="connsiteY13" fmla="*/ 100502 h 169173"/>
                  <a:gd name="connsiteX14" fmla="*/ 35485 w 103979"/>
                  <a:gd name="connsiteY14" fmla="*/ 23814 h 169173"/>
                  <a:gd name="connsiteX15" fmla="*/ 32538 w 103979"/>
                  <a:gd name="connsiteY15" fmla="*/ 16800 h 169173"/>
                  <a:gd name="connsiteX16" fmla="*/ 65724 w 103979"/>
                  <a:gd name="connsiteY16" fmla="*/ 0 h 169173"/>
                  <a:gd name="connsiteX17" fmla="*/ 71383 w 103979"/>
                  <a:gd name="connsiteY17" fmla="*/ 12496 h 169173"/>
                  <a:gd name="connsiteX18" fmla="*/ 35485 w 103979"/>
                  <a:gd name="connsiteY18" fmla="*/ 23814 h 16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979" h="169173">
                    <a:moveTo>
                      <a:pt x="103980" y="100090"/>
                    </a:moveTo>
                    <a:lnTo>
                      <a:pt x="103980" y="100502"/>
                    </a:lnTo>
                    <a:cubicBezTo>
                      <a:pt x="103980" y="146716"/>
                      <a:pt x="93841" y="169174"/>
                      <a:pt x="52108" y="169174"/>
                    </a:cubicBezTo>
                    <a:cubicBezTo>
                      <a:pt x="10374" y="169174"/>
                      <a:pt x="0" y="146775"/>
                      <a:pt x="0" y="100502"/>
                    </a:cubicBezTo>
                    <a:lnTo>
                      <a:pt x="0" y="100090"/>
                    </a:lnTo>
                    <a:cubicBezTo>
                      <a:pt x="0" y="53876"/>
                      <a:pt x="10315" y="31418"/>
                      <a:pt x="52108" y="31418"/>
                    </a:cubicBezTo>
                    <a:cubicBezTo>
                      <a:pt x="93900" y="31418"/>
                      <a:pt x="103980" y="53876"/>
                      <a:pt x="103980" y="100090"/>
                    </a:cubicBezTo>
                    <a:close/>
                    <a:moveTo>
                      <a:pt x="79164" y="100502"/>
                    </a:moveTo>
                    <a:lnTo>
                      <a:pt x="79164" y="100090"/>
                    </a:lnTo>
                    <a:cubicBezTo>
                      <a:pt x="79164" y="66550"/>
                      <a:pt x="75273" y="50929"/>
                      <a:pt x="52049" y="50929"/>
                    </a:cubicBezTo>
                    <a:cubicBezTo>
                      <a:pt x="28824" y="50929"/>
                      <a:pt x="24934" y="66550"/>
                      <a:pt x="24934" y="100090"/>
                    </a:cubicBezTo>
                    <a:lnTo>
                      <a:pt x="24934" y="100502"/>
                    </a:lnTo>
                    <a:cubicBezTo>
                      <a:pt x="24934" y="134042"/>
                      <a:pt x="28824" y="149663"/>
                      <a:pt x="52049" y="149663"/>
                    </a:cubicBezTo>
                    <a:cubicBezTo>
                      <a:pt x="75273" y="149663"/>
                      <a:pt x="79164" y="134042"/>
                      <a:pt x="79164" y="100502"/>
                    </a:cubicBezTo>
                    <a:close/>
                    <a:moveTo>
                      <a:pt x="35485" y="23814"/>
                    </a:moveTo>
                    <a:lnTo>
                      <a:pt x="32538" y="16800"/>
                    </a:lnTo>
                    <a:lnTo>
                      <a:pt x="65724" y="0"/>
                    </a:lnTo>
                    <a:lnTo>
                      <a:pt x="71383" y="12496"/>
                    </a:lnTo>
                    <a:lnTo>
                      <a:pt x="35485" y="23814"/>
                    </a:lnTo>
                    <a:close/>
                  </a:path>
                </a:pathLst>
              </a:custGeom>
              <a:solidFill>
                <a:srgbClr val="004077"/>
              </a:solidFill>
              <a:ln w="5893"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60B6C32C-130C-B311-FDC6-C30F782B70CE}"/>
                  </a:ext>
                </a:extLst>
              </p:cNvPr>
              <p:cNvSpPr/>
              <p:nvPr/>
            </p:nvSpPr>
            <p:spPr>
              <a:xfrm>
                <a:off x="5900359" y="3632403"/>
                <a:ext cx="73328" cy="132627"/>
              </a:xfrm>
              <a:custGeom>
                <a:avLst/>
                <a:gdLst>
                  <a:gd name="connsiteX0" fmla="*/ 24345 w 73328"/>
                  <a:gd name="connsiteY0" fmla="*/ 112704 h 132627"/>
                  <a:gd name="connsiteX1" fmla="*/ 73328 w 73328"/>
                  <a:gd name="connsiteY1" fmla="*/ 112704 h 132627"/>
                  <a:gd name="connsiteX2" fmla="*/ 73328 w 73328"/>
                  <a:gd name="connsiteY2" fmla="*/ 132628 h 132627"/>
                  <a:gd name="connsiteX3" fmla="*/ 0 w 73328"/>
                  <a:gd name="connsiteY3" fmla="*/ 132628 h 132627"/>
                  <a:gd name="connsiteX4" fmla="*/ 0 w 73328"/>
                  <a:gd name="connsiteY4" fmla="*/ 0 h 132627"/>
                  <a:gd name="connsiteX5" fmla="*/ 24404 w 73328"/>
                  <a:gd name="connsiteY5" fmla="*/ 0 h 132627"/>
                  <a:gd name="connsiteX6" fmla="*/ 24404 w 73328"/>
                  <a:gd name="connsiteY6" fmla="*/ 112763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28" h="132627">
                    <a:moveTo>
                      <a:pt x="24345" y="112704"/>
                    </a:moveTo>
                    <a:lnTo>
                      <a:pt x="73328" y="112704"/>
                    </a:lnTo>
                    <a:lnTo>
                      <a:pt x="73328" y="132628"/>
                    </a:lnTo>
                    <a:lnTo>
                      <a:pt x="0" y="132628"/>
                    </a:lnTo>
                    <a:lnTo>
                      <a:pt x="0" y="0"/>
                    </a:lnTo>
                    <a:lnTo>
                      <a:pt x="24404" y="0"/>
                    </a:lnTo>
                    <a:lnTo>
                      <a:pt x="24404" y="112763"/>
                    </a:lnTo>
                    <a:close/>
                  </a:path>
                </a:pathLst>
              </a:custGeom>
              <a:solidFill>
                <a:srgbClr val="004077"/>
              </a:solidFill>
              <a:ln w="5893"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683D4BB6-19C1-22C2-AE8F-48E388CDC324}"/>
                  </a:ext>
                </a:extLst>
              </p:cNvPr>
              <p:cNvSpPr/>
              <p:nvPr/>
            </p:nvSpPr>
            <p:spPr>
              <a:xfrm>
                <a:off x="5993198" y="3632403"/>
                <a:ext cx="79989" cy="132627"/>
              </a:xfrm>
              <a:custGeom>
                <a:avLst/>
                <a:gdLst>
                  <a:gd name="connsiteX0" fmla="*/ 74743 w 79989"/>
                  <a:gd name="connsiteY0" fmla="*/ 74448 h 132627"/>
                  <a:gd name="connsiteX1" fmla="*/ 24404 w 79989"/>
                  <a:gd name="connsiteY1" fmla="*/ 74448 h 132627"/>
                  <a:gd name="connsiteX2" fmla="*/ 24404 w 79989"/>
                  <a:gd name="connsiteY2" fmla="*/ 112704 h 132627"/>
                  <a:gd name="connsiteX3" fmla="*/ 79989 w 79989"/>
                  <a:gd name="connsiteY3" fmla="*/ 112704 h 132627"/>
                  <a:gd name="connsiteX4" fmla="*/ 79989 w 79989"/>
                  <a:gd name="connsiteY4" fmla="*/ 132628 h 132627"/>
                  <a:gd name="connsiteX5" fmla="*/ 0 w 79989"/>
                  <a:gd name="connsiteY5" fmla="*/ 132628 h 132627"/>
                  <a:gd name="connsiteX6" fmla="*/ 0 w 79989"/>
                  <a:gd name="connsiteY6" fmla="*/ 0 h 132627"/>
                  <a:gd name="connsiteX7" fmla="*/ 78633 w 79989"/>
                  <a:gd name="connsiteY7" fmla="*/ 0 h 132627"/>
                  <a:gd name="connsiteX8" fmla="*/ 78633 w 79989"/>
                  <a:gd name="connsiteY8" fmla="*/ 19924 h 132627"/>
                  <a:gd name="connsiteX9" fmla="*/ 24404 w 79989"/>
                  <a:gd name="connsiteY9" fmla="*/ 19924 h 132627"/>
                  <a:gd name="connsiteX10" fmla="*/ 24404 w 79989"/>
                  <a:gd name="connsiteY10" fmla="*/ 55409 h 132627"/>
                  <a:gd name="connsiteX11" fmla="*/ 74743 w 79989"/>
                  <a:gd name="connsiteY11" fmla="*/ 55409 h 132627"/>
                  <a:gd name="connsiteX12" fmla="*/ 74743 w 79989"/>
                  <a:gd name="connsiteY12" fmla="*/ 74507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89" h="132627">
                    <a:moveTo>
                      <a:pt x="74743" y="74448"/>
                    </a:moveTo>
                    <a:lnTo>
                      <a:pt x="24404" y="74448"/>
                    </a:lnTo>
                    <a:lnTo>
                      <a:pt x="24404" y="112704"/>
                    </a:lnTo>
                    <a:lnTo>
                      <a:pt x="79989" y="112704"/>
                    </a:lnTo>
                    <a:lnTo>
                      <a:pt x="79989" y="132628"/>
                    </a:lnTo>
                    <a:lnTo>
                      <a:pt x="0" y="132628"/>
                    </a:lnTo>
                    <a:lnTo>
                      <a:pt x="0" y="0"/>
                    </a:lnTo>
                    <a:lnTo>
                      <a:pt x="78633" y="0"/>
                    </a:lnTo>
                    <a:lnTo>
                      <a:pt x="78633" y="19924"/>
                    </a:lnTo>
                    <a:lnTo>
                      <a:pt x="24404" y="19924"/>
                    </a:lnTo>
                    <a:lnTo>
                      <a:pt x="24404" y="55409"/>
                    </a:lnTo>
                    <a:lnTo>
                      <a:pt x="74743" y="55409"/>
                    </a:lnTo>
                    <a:lnTo>
                      <a:pt x="74743" y="74507"/>
                    </a:lnTo>
                    <a:close/>
                  </a:path>
                </a:pathLst>
              </a:custGeom>
              <a:solidFill>
                <a:srgbClr val="004077"/>
              </a:solidFill>
              <a:ln w="5893"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39270E17-1BD1-C251-F83F-259F5AA578AA}"/>
                  </a:ext>
                </a:extLst>
              </p:cNvPr>
              <p:cNvSpPr/>
              <p:nvPr/>
            </p:nvSpPr>
            <p:spPr>
              <a:xfrm>
                <a:off x="6089398" y="3629810"/>
                <a:ext cx="103979" cy="137756"/>
              </a:xfrm>
              <a:custGeom>
                <a:avLst/>
                <a:gdLst>
                  <a:gd name="connsiteX0" fmla="*/ 103980 w 103979"/>
                  <a:gd name="connsiteY0" fmla="*/ 68672 h 137756"/>
                  <a:gd name="connsiteX1" fmla="*/ 103980 w 103979"/>
                  <a:gd name="connsiteY1" fmla="*/ 69084 h 137756"/>
                  <a:gd name="connsiteX2" fmla="*/ 52108 w 103979"/>
                  <a:gd name="connsiteY2" fmla="*/ 137756 h 137756"/>
                  <a:gd name="connsiteX3" fmla="*/ 0 w 103979"/>
                  <a:gd name="connsiteY3" fmla="*/ 69084 h 137756"/>
                  <a:gd name="connsiteX4" fmla="*/ 0 w 103979"/>
                  <a:gd name="connsiteY4" fmla="*/ 68672 h 137756"/>
                  <a:gd name="connsiteX5" fmla="*/ 52108 w 103979"/>
                  <a:gd name="connsiteY5" fmla="*/ 0 h 137756"/>
                  <a:gd name="connsiteX6" fmla="*/ 103980 w 103979"/>
                  <a:gd name="connsiteY6" fmla="*/ 68672 h 137756"/>
                  <a:gd name="connsiteX7" fmla="*/ 79223 w 103979"/>
                  <a:gd name="connsiteY7" fmla="*/ 69084 h 137756"/>
                  <a:gd name="connsiteX8" fmla="*/ 79223 w 103979"/>
                  <a:gd name="connsiteY8" fmla="*/ 68672 h 137756"/>
                  <a:gd name="connsiteX9" fmla="*/ 52108 w 103979"/>
                  <a:gd name="connsiteY9" fmla="*/ 19511 h 137756"/>
                  <a:gd name="connsiteX10" fmla="*/ 24993 w 103979"/>
                  <a:gd name="connsiteY10" fmla="*/ 68672 h 137756"/>
                  <a:gd name="connsiteX11" fmla="*/ 24993 w 103979"/>
                  <a:gd name="connsiteY11" fmla="*/ 69084 h 137756"/>
                  <a:gd name="connsiteX12" fmla="*/ 52108 w 103979"/>
                  <a:gd name="connsiteY12" fmla="*/ 118245 h 137756"/>
                  <a:gd name="connsiteX13" fmla="*/ 79223 w 103979"/>
                  <a:gd name="connsiteY13" fmla="*/ 69084 h 13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979" h="137756">
                    <a:moveTo>
                      <a:pt x="103980" y="68672"/>
                    </a:moveTo>
                    <a:lnTo>
                      <a:pt x="103980" y="69084"/>
                    </a:lnTo>
                    <a:cubicBezTo>
                      <a:pt x="103980" y="115298"/>
                      <a:pt x="93841" y="137756"/>
                      <a:pt x="52108" y="137756"/>
                    </a:cubicBezTo>
                    <a:cubicBezTo>
                      <a:pt x="10374" y="137756"/>
                      <a:pt x="0" y="115357"/>
                      <a:pt x="0" y="69084"/>
                    </a:cubicBezTo>
                    <a:lnTo>
                      <a:pt x="0" y="68672"/>
                    </a:lnTo>
                    <a:cubicBezTo>
                      <a:pt x="0" y="22458"/>
                      <a:pt x="10315" y="0"/>
                      <a:pt x="52108" y="0"/>
                    </a:cubicBezTo>
                    <a:cubicBezTo>
                      <a:pt x="93900" y="0"/>
                      <a:pt x="103980" y="22458"/>
                      <a:pt x="103980" y="68672"/>
                    </a:cubicBezTo>
                    <a:close/>
                    <a:moveTo>
                      <a:pt x="79223" y="69084"/>
                    </a:moveTo>
                    <a:lnTo>
                      <a:pt x="79223" y="68672"/>
                    </a:lnTo>
                    <a:cubicBezTo>
                      <a:pt x="79223" y="35132"/>
                      <a:pt x="75333" y="19511"/>
                      <a:pt x="52108" y="19511"/>
                    </a:cubicBezTo>
                    <a:cubicBezTo>
                      <a:pt x="28883" y="19511"/>
                      <a:pt x="24993" y="35132"/>
                      <a:pt x="24993" y="68672"/>
                    </a:cubicBezTo>
                    <a:lnTo>
                      <a:pt x="24993" y="69084"/>
                    </a:lnTo>
                    <a:cubicBezTo>
                      <a:pt x="24993" y="102624"/>
                      <a:pt x="28883" y="118245"/>
                      <a:pt x="52108" y="118245"/>
                    </a:cubicBezTo>
                    <a:cubicBezTo>
                      <a:pt x="75333" y="118245"/>
                      <a:pt x="79223" y="102624"/>
                      <a:pt x="79223" y="69084"/>
                    </a:cubicBezTo>
                    <a:close/>
                  </a:path>
                </a:pathLst>
              </a:custGeom>
              <a:solidFill>
                <a:srgbClr val="004077"/>
              </a:solidFill>
              <a:ln w="5893" cap="flat">
                <a:noFill/>
                <a:prstDash val="solid"/>
                <a:miter/>
              </a:ln>
            </p:spPr>
            <p:txBody>
              <a:bodyPr rtlCol="0" anchor="ctr"/>
              <a:lstStyle/>
              <a:p>
                <a:endParaRPr lang="pt-BR"/>
              </a:p>
            </p:txBody>
          </p:sp>
          <p:sp>
            <p:nvSpPr>
              <p:cNvPr id="40" name="Forma Livre: Forma 39">
                <a:extLst>
                  <a:ext uri="{FF2B5EF4-FFF2-40B4-BE49-F238E27FC236}">
                    <a16:creationId xmlns:a16="http://schemas.microsoft.com/office/drawing/2014/main" id="{CAC607FD-EFDF-77EC-199B-58B69FCC8DA6}"/>
                  </a:ext>
                </a:extLst>
              </p:cNvPr>
              <p:cNvSpPr/>
              <p:nvPr/>
            </p:nvSpPr>
            <p:spPr>
              <a:xfrm>
                <a:off x="6267354" y="3632403"/>
                <a:ext cx="79989" cy="132627"/>
              </a:xfrm>
              <a:custGeom>
                <a:avLst/>
                <a:gdLst>
                  <a:gd name="connsiteX0" fmla="*/ 74743 w 79989"/>
                  <a:gd name="connsiteY0" fmla="*/ 74448 h 132627"/>
                  <a:gd name="connsiteX1" fmla="*/ 24403 w 79989"/>
                  <a:gd name="connsiteY1" fmla="*/ 74448 h 132627"/>
                  <a:gd name="connsiteX2" fmla="*/ 24403 w 79989"/>
                  <a:gd name="connsiteY2" fmla="*/ 112704 h 132627"/>
                  <a:gd name="connsiteX3" fmla="*/ 79989 w 79989"/>
                  <a:gd name="connsiteY3" fmla="*/ 112704 h 132627"/>
                  <a:gd name="connsiteX4" fmla="*/ 79989 w 79989"/>
                  <a:gd name="connsiteY4" fmla="*/ 132628 h 132627"/>
                  <a:gd name="connsiteX5" fmla="*/ 0 w 79989"/>
                  <a:gd name="connsiteY5" fmla="*/ 132628 h 132627"/>
                  <a:gd name="connsiteX6" fmla="*/ 0 w 79989"/>
                  <a:gd name="connsiteY6" fmla="*/ 0 h 132627"/>
                  <a:gd name="connsiteX7" fmla="*/ 78633 w 79989"/>
                  <a:gd name="connsiteY7" fmla="*/ 0 h 132627"/>
                  <a:gd name="connsiteX8" fmla="*/ 78633 w 79989"/>
                  <a:gd name="connsiteY8" fmla="*/ 19924 h 132627"/>
                  <a:gd name="connsiteX9" fmla="*/ 24403 w 79989"/>
                  <a:gd name="connsiteY9" fmla="*/ 19924 h 132627"/>
                  <a:gd name="connsiteX10" fmla="*/ 24403 w 79989"/>
                  <a:gd name="connsiteY10" fmla="*/ 55409 h 132627"/>
                  <a:gd name="connsiteX11" fmla="*/ 74743 w 79989"/>
                  <a:gd name="connsiteY11" fmla="*/ 55409 h 132627"/>
                  <a:gd name="connsiteX12" fmla="*/ 74743 w 79989"/>
                  <a:gd name="connsiteY12" fmla="*/ 74507 h 13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89" h="132627">
                    <a:moveTo>
                      <a:pt x="74743" y="74448"/>
                    </a:moveTo>
                    <a:lnTo>
                      <a:pt x="24403" y="74448"/>
                    </a:lnTo>
                    <a:lnTo>
                      <a:pt x="24403" y="112704"/>
                    </a:lnTo>
                    <a:lnTo>
                      <a:pt x="79989" y="112704"/>
                    </a:lnTo>
                    <a:lnTo>
                      <a:pt x="79989" y="132628"/>
                    </a:lnTo>
                    <a:lnTo>
                      <a:pt x="0" y="132628"/>
                    </a:lnTo>
                    <a:lnTo>
                      <a:pt x="0" y="0"/>
                    </a:lnTo>
                    <a:lnTo>
                      <a:pt x="78633" y="0"/>
                    </a:lnTo>
                    <a:lnTo>
                      <a:pt x="78633" y="19924"/>
                    </a:lnTo>
                    <a:lnTo>
                      <a:pt x="24403" y="19924"/>
                    </a:lnTo>
                    <a:lnTo>
                      <a:pt x="24403" y="55409"/>
                    </a:lnTo>
                    <a:lnTo>
                      <a:pt x="74743" y="55409"/>
                    </a:lnTo>
                    <a:lnTo>
                      <a:pt x="74743" y="74507"/>
                    </a:lnTo>
                    <a:close/>
                  </a:path>
                </a:pathLst>
              </a:custGeom>
              <a:solidFill>
                <a:srgbClr val="004077"/>
              </a:solidFill>
              <a:ln w="5893" cap="flat">
                <a:noFill/>
                <a:prstDash val="solid"/>
                <a:miter/>
              </a:ln>
            </p:spPr>
            <p:txBody>
              <a:bodyPr rtlCol="0" anchor="ctr"/>
              <a:lstStyle/>
              <a:p>
                <a:endParaRPr lang="pt-BR"/>
              </a:p>
            </p:txBody>
          </p:sp>
          <p:sp>
            <p:nvSpPr>
              <p:cNvPr id="41" name="Forma Livre: Forma 40">
                <a:extLst>
                  <a:ext uri="{FF2B5EF4-FFF2-40B4-BE49-F238E27FC236}">
                    <a16:creationId xmlns:a16="http://schemas.microsoft.com/office/drawing/2014/main" id="{1E601235-C17E-424F-863A-5B8BAE08F897}"/>
                  </a:ext>
                </a:extLst>
              </p:cNvPr>
              <p:cNvSpPr/>
              <p:nvPr/>
            </p:nvSpPr>
            <p:spPr>
              <a:xfrm>
                <a:off x="6415957" y="3629810"/>
                <a:ext cx="96788" cy="137756"/>
              </a:xfrm>
              <a:custGeom>
                <a:avLst/>
                <a:gdLst>
                  <a:gd name="connsiteX0" fmla="*/ 25052 w 96788"/>
                  <a:gd name="connsiteY0" fmla="*/ 68672 h 137756"/>
                  <a:gd name="connsiteX1" fmla="*/ 25052 w 96788"/>
                  <a:gd name="connsiteY1" fmla="*/ 69084 h 137756"/>
                  <a:gd name="connsiteX2" fmla="*/ 55468 w 96788"/>
                  <a:gd name="connsiteY2" fmla="*/ 118245 h 137756"/>
                  <a:gd name="connsiteX3" fmla="*/ 73800 w 96788"/>
                  <a:gd name="connsiteY3" fmla="*/ 114944 h 137756"/>
                  <a:gd name="connsiteX4" fmla="*/ 73800 w 96788"/>
                  <a:gd name="connsiteY4" fmla="*/ 75922 h 137756"/>
                  <a:gd name="connsiteX5" fmla="*/ 52343 w 96788"/>
                  <a:gd name="connsiteY5" fmla="*/ 75922 h 137756"/>
                  <a:gd name="connsiteX6" fmla="*/ 52343 w 96788"/>
                  <a:gd name="connsiteY6" fmla="*/ 59358 h 137756"/>
                  <a:gd name="connsiteX7" fmla="*/ 96789 w 96788"/>
                  <a:gd name="connsiteY7" fmla="*/ 59358 h 137756"/>
                  <a:gd name="connsiteX8" fmla="*/ 96789 w 96788"/>
                  <a:gd name="connsiteY8" fmla="*/ 127617 h 137756"/>
                  <a:gd name="connsiteX9" fmla="*/ 54642 w 96788"/>
                  <a:gd name="connsiteY9" fmla="*/ 137756 h 137756"/>
                  <a:gd name="connsiteX10" fmla="*/ 0 w 96788"/>
                  <a:gd name="connsiteY10" fmla="*/ 69084 h 137756"/>
                  <a:gd name="connsiteX11" fmla="*/ 0 w 96788"/>
                  <a:gd name="connsiteY11" fmla="*/ 68672 h 137756"/>
                  <a:gd name="connsiteX12" fmla="*/ 57943 w 96788"/>
                  <a:gd name="connsiteY12" fmla="*/ 0 h 137756"/>
                  <a:gd name="connsiteX13" fmla="*/ 94195 w 96788"/>
                  <a:gd name="connsiteY13" fmla="*/ 6248 h 137756"/>
                  <a:gd name="connsiteX14" fmla="*/ 91660 w 96788"/>
                  <a:gd name="connsiteY14" fmla="*/ 24227 h 137756"/>
                  <a:gd name="connsiteX15" fmla="*/ 63543 w 96788"/>
                  <a:gd name="connsiteY15" fmla="*/ 19924 h 137756"/>
                  <a:gd name="connsiteX16" fmla="*/ 24934 w 96788"/>
                  <a:gd name="connsiteY16" fmla="*/ 68672 h 13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788" h="137756">
                    <a:moveTo>
                      <a:pt x="25052" y="68672"/>
                    </a:moveTo>
                    <a:lnTo>
                      <a:pt x="25052" y="69084"/>
                    </a:lnTo>
                    <a:cubicBezTo>
                      <a:pt x="25052" y="101269"/>
                      <a:pt x="30298" y="118245"/>
                      <a:pt x="55468" y="118245"/>
                    </a:cubicBezTo>
                    <a:cubicBezTo>
                      <a:pt x="63249" y="118245"/>
                      <a:pt x="69497" y="116889"/>
                      <a:pt x="73800" y="114944"/>
                    </a:cubicBezTo>
                    <a:lnTo>
                      <a:pt x="73800" y="75922"/>
                    </a:lnTo>
                    <a:lnTo>
                      <a:pt x="52343" y="75922"/>
                    </a:lnTo>
                    <a:lnTo>
                      <a:pt x="52343" y="59358"/>
                    </a:lnTo>
                    <a:lnTo>
                      <a:pt x="96789" y="59358"/>
                    </a:lnTo>
                    <a:lnTo>
                      <a:pt x="96789" y="127617"/>
                    </a:lnTo>
                    <a:cubicBezTo>
                      <a:pt x="85648" y="133689"/>
                      <a:pt x="72208" y="137756"/>
                      <a:pt x="54642" y="137756"/>
                    </a:cubicBezTo>
                    <a:cubicBezTo>
                      <a:pt x="11553" y="137756"/>
                      <a:pt x="0" y="115357"/>
                      <a:pt x="0" y="69084"/>
                    </a:cubicBezTo>
                    <a:lnTo>
                      <a:pt x="0" y="68672"/>
                    </a:lnTo>
                    <a:cubicBezTo>
                      <a:pt x="0" y="22046"/>
                      <a:pt x="10905" y="0"/>
                      <a:pt x="57943" y="0"/>
                    </a:cubicBezTo>
                    <a:cubicBezTo>
                      <a:pt x="73564" y="0"/>
                      <a:pt x="86414" y="3301"/>
                      <a:pt x="94195" y="6248"/>
                    </a:cubicBezTo>
                    <a:lnTo>
                      <a:pt x="91660" y="24227"/>
                    </a:lnTo>
                    <a:cubicBezTo>
                      <a:pt x="84056" y="21869"/>
                      <a:pt x="74684" y="19924"/>
                      <a:pt x="63543" y="19924"/>
                    </a:cubicBezTo>
                    <a:cubicBezTo>
                      <a:pt x="29414" y="19924"/>
                      <a:pt x="24934" y="34365"/>
                      <a:pt x="24934" y="68672"/>
                    </a:cubicBezTo>
                    <a:close/>
                  </a:path>
                </a:pathLst>
              </a:custGeom>
              <a:solidFill>
                <a:srgbClr val="004077"/>
              </a:solidFill>
              <a:ln w="5893"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A9E521D1-4AE4-74DC-43E8-4B9E2E242B39}"/>
                  </a:ext>
                </a:extLst>
              </p:cNvPr>
              <p:cNvSpPr/>
              <p:nvPr/>
            </p:nvSpPr>
            <p:spPr>
              <a:xfrm>
                <a:off x="6528837" y="3598392"/>
                <a:ext cx="109049" cy="166639"/>
              </a:xfrm>
              <a:custGeom>
                <a:avLst/>
                <a:gdLst>
                  <a:gd name="connsiteX0" fmla="*/ 75863 w 109049"/>
                  <a:gd name="connsiteY0" fmla="*/ 136577 h 166639"/>
                  <a:gd name="connsiteX1" fmla="*/ 32951 w 109049"/>
                  <a:gd name="connsiteY1" fmla="*/ 136577 h 166639"/>
                  <a:gd name="connsiteX2" fmla="*/ 25170 w 109049"/>
                  <a:gd name="connsiteY2" fmla="*/ 166639 h 166639"/>
                  <a:gd name="connsiteX3" fmla="*/ 0 w 109049"/>
                  <a:gd name="connsiteY3" fmla="*/ 166639 h 166639"/>
                  <a:gd name="connsiteX4" fmla="*/ 36252 w 109049"/>
                  <a:gd name="connsiteY4" fmla="*/ 34012 h 166639"/>
                  <a:gd name="connsiteX5" fmla="*/ 72562 w 109049"/>
                  <a:gd name="connsiteY5" fmla="*/ 34012 h 166639"/>
                  <a:gd name="connsiteX6" fmla="*/ 109049 w 109049"/>
                  <a:gd name="connsiteY6" fmla="*/ 166639 h 166639"/>
                  <a:gd name="connsiteX7" fmla="*/ 83880 w 109049"/>
                  <a:gd name="connsiteY7" fmla="*/ 166639 h 166639"/>
                  <a:gd name="connsiteX8" fmla="*/ 75863 w 109049"/>
                  <a:gd name="connsiteY8" fmla="*/ 136577 h 166639"/>
                  <a:gd name="connsiteX9" fmla="*/ 38020 w 109049"/>
                  <a:gd name="connsiteY9" fmla="*/ 23814 h 166639"/>
                  <a:gd name="connsiteX10" fmla="*/ 35073 w 109049"/>
                  <a:gd name="connsiteY10" fmla="*/ 16800 h 166639"/>
                  <a:gd name="connsiteX11" fmla="*/ 68259 w 109049"/>
                  <a:gd name="connsiteY11" fmla="*/ 0 h 166639"/>
                  <a:gd name="connsiteX12" fmla="*/ 73918 w 109049"/>
                  <a:gd name="connsiteY12" fmla="*/ 12496 h 166639"/>
                  <a:gd name="connsiteX13" fmla="*/ 38020 w 109049"/>
                  <a:gd name="connsiteY13" fmla="*/ 23814 h 166639"/>
                  <a:gd name="connsiteX14" fmla="*/ 36664 w 109049"/>
                  <a:gd name="connsiteY14" fmla="*/ 117243 h 166639"/>
                  <a:gd name="connsiteX15" fmla="*/ 72385 w 109049"/>
                  <a:gd name="connsiteY15" fmla="*/ 117243 h 166639"/>
                  <a:gd name="connsiteX16" fmla="*/ 55586 w 109049"/>
                  <a:gd name="connsiteY16" fmla="*/ 52697 h 166639"/>
                  <a:gd name="connsiteX17" fmla="*/ 53228 w 109049"/>
                  <a:gd name="connsiteY17" fmla="*/ 52697 h 166639"/>
                  <a:gd name="connsiteX18" fmla="*/ 36664 w 109049"/>
                  <a:gd name="connsiteY18" fmla="*/ 117243 h 16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049" h="166639">
                    <a:moveTo>
                      <a:pt x="75863" y="136577"/>
                    </a:moveTo>
                    <a:lnTo>
                      <a:pt x="32951" y="136577"/>
                    </a:lnTo>
                    <a:lnTo>
                      <a:pt x="25170" y="166639"/>
                    </a:lnTo>
                    <a:lnTo>
                      <a:pt x="0" y="166639"/>
                    </a:lnTo>
                    <a:lnTo>
                      <a:pt x="36252" y="34012"/>
                    </a:lnTo>
                    <a:lnTo>
                      <a:pt x="72562" y="34012"/>
                    </a:lnTo>
                    <a:lnTo>
                      <a:pt x="109049" y="166639"/>
                    </a:lnTo>
                    <a:lnTo>
                      <a:pt x="83880" y="166639"/>
                    </a:lnTo>
                    <a:lnTo>
                      <a:pt x="75863" y="136577"/>
                    </a:lnTo>
                    <a:close/>
                    <a:moveTo>
                      <a:pt x="38020" y="23814"/>
                    </a:moveTo>
                    <a:lnTo>
                      <a:pt x="35073" y="16800"/>
                    </a:lnTo>
                    <a:lnTo>
                      <a:pt x="68259" y="0"/>
                    </a:lnTo>
                    <a:lnTo>
                      <a:pt x="73918" y="12496"/>
                    </a:lnTo>
                    <a:lnTo>
                      <a:pt x="38020" y="23814"/>
                    </a:lnTo>
                    <a:close/>
                    <a:moveTo>
                      <a:pt x="36664" y="117243"/>
                    </a:moveTo>
                    <a:lnTo>
                      <a:pt x="72385" y="117243"/>
                    </a:lnTo>
                    <a:lnTo>
                      <a:pt x="55586" y="52697"/>
                    </a:lnTo>
                    <a:lnTo>
                      <a:pt x="53228" y="52697"/>
                    </a:lnTo>
                    <a:lnTo>
                      <a:pt x="36664" y="117243"/>
                    </a:lnTo>
                    <a:close/>
                  </a:path>
                </a:pathLst>
              </a:custGeom>
              <a:solidFill>
                <a:srgbClr val="004077"/>
              </a:solidFill>
              <a:ln w="5893"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E71E313F-C46A-8FB0-56F4-2EB5F11F2E5D}"/>
                  </a:ext>
                </a:extLst>
              </p:cNvPr>
              <p:cNvSpPr/>
              <p:nvPr/>
            </p:nvSpPr>
            <p:spPr>
              <a:xfrm>
                <a:off x="6651208" y="3629810"/>
                <a:ext cx="90540" cy="137697"/>
              </a:xfrm>
              <a:custGeom>
                <a:avLst/>
                <a:gdLst>
                  <a:gd name="connsiteX0" fmla="*/ 65901 w 90540"/>
                  <a:gd name="connsiteY0" fmla="*/ 98734 h 137697"/>
                  <a:gd name="connsiteX1" fmla="*/ 65901 w 90540"/>
                  <a:gd name="connsiteY1" fmla="*/ 98321 h 137697"/>
                  <a:gd name="connsiteX2" fmla="*/ 37254 w 90540"/>
                  <a:gd name="connsiteY2" fmla="*/ 76452 h 137697"/>
                  <a:gd name="connsiteX3" fmla="*/ 0 w 90540"/>
                  <a:gd name="connsiteY3" fmla="*/ 37431 h 137697"/>
                  <a:gd name="connsiteX4" fmla="*/ 0 w 90540"/>
                  <a:gd name="connsiteY4" fmla="*/ 37077 h 137697"/>
                  <a:gd name="connsiteX5" fmla="*/ 44091 w 90540"/>
                  <a:gd name="connsiteY5" fmla="*/ 0 h 137697"/>
                  <a:gd name="connsiteX6" fmla="*/ 84469 w 90540"/>
                  <a:gd name="connsiteY6" fmla="*/ 6425 h 137697"/>
                  <a:gd name="connsiteX7" fmla="*/ 81758 w 90540"/>
                  <a:gd name="connsiteY7" fmla="*/ 23991 h 137697"/>
                  <a:gd name="connsiteX8" fmla="*/ 48394 w 90540"/>
                  <a:gd name="connsiteY8" fmla="*/ 19511 h 137697"/>
                  <a:gd name="connsiteX9" fmla="*/ 24404 w 90540"/>
                  <a:gd name="connsiteY9" fmla="*/ 36664 h 137697"/>
                  <a:gd name="connsiteX10" fmla="*/ 24404 w 90540"/>
                  <a:gd name="connsiteY10" fmla="*/ 37077 h 137697"/>
                  <a:gd name="connsiteX11" fmla="*/ 52285 w 90540"/>
                  <a:gd name="connsiteY11" fmla="*/ 57944 h 137697"/>
                  <a:gd name="connsiteX12" fmla="*/ 90540 w 90540"/>
                  <a:gd name="connsiteY12" fmla="*/ 97909 h 137697"/>
                  <a:gd name="connsiteX13" fmla="*/ 90540 w 90540"/>
                  <a:gd name="connsiteY13" fmla="*/ 98321 h 137697"/>
                  <a:gd name="connsiteX14" fmla="*/ 40437 w 90540"/>
                  <a:gd name="connsiteY14" fmla="*/ 137697 h 137697"/>
                  <a:gd name="connsiteX15" fmla="*/ 825 w 90540"/>
                  <a:gd name="connsiteY15" fmla="*/ 131449 h 137697"/>
                  <a:gd name="connsiteX16" fmla="*/ 3360 w 90540"/>
                  <a:gd name="connsiteY16" fmla="*/ 113883 h 137697"/>
                  <a:gd name="connsiteX17" fmla="*/ 36900 w 90540"/>
                  <a:gd name="connsiteY17" fmla="*/ 118186 h 137697"/>
                  <a:gd name="connsiteX18" fmla="*/ 65960 w 90540"/>
                  <a:gd name="connsiteY18" fmla="*/ 98675 h 13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540" h="137697">
                    <a:moveTo>
                      <a:pt x="65901" y="98734"/>
                    </a:moveTo>
                    <a:lnTo>
                      <a:pt x="65901" y="98321"/>
                    </a:lnTo>
                    <a:cubicBezTo>
                      <a:pt x="65901" y="84469"/>
                      <a:pt x="60419" y="80579"/>
                      <a:pt x="37254" y="76452"/>
                    </a:cubicBezTo>
                    <a:cubicBezTo>
                      <a:pt x="11907" y="71973"/>
                      <a:pt x="0" y="63013"/>
                      <a:pt x="0" y="37431"/>
                    </a:cubicBezTo>
                    <a:lnTo>
                      <a:pt x="0" y="37077"/>
                    </a:lnTo>
                    <a:cubicBezTo>
                      <a:pt x="0" y="11318"/>
                      <a:pt x="12261" y="0"/>
                      <a:pt x="44091" y="0"/>
                    </a:cubicBezTo>
                    <a:cubicBezTo>
                      <a:pt x="61245" y="0"/>
                      <a:pt x="76452" y="3537"/>
                      <a:pt x="84469" y="6425"/>
                    </a:cubicBezTo>
                    <a:lnTo>
                      <a:pt x="81758" y="23991"/>
                    </a:lnTo>
                    <a:cubicBezTo>
                      <a:pt x="74154" y="21633"/>
                      <a:pt x="60125" y="19511"/>
                      <a:pt x="48394" y="19511"/>
                    </a:cubicBezTo>
                    <a:cubicBezTo>
                      <a:pt x="30652" y="19511"/>
                      <a:pt x="24404" y="24168"/>
                      <a:pt x="24404" y="36664"/>
                    </a:cubicBezTo>
                    <a:lnTo>
                      <a:pt x="24404" y="37077"/>
                    </a:lnTo>
                    <a:cubicBezTo>
                      <a:pt x="24404" y="50340"/>
                      <a:pt x="29885" y="53641"/>
                      <a:pt x="52285" y="57944"/>
                    </a:cubicBezTo>
                    <a:cubicBezTo>
                      <a:pt x="82347" y="63779"/>
                      <a:pt x="90540" y="72975"/>
                      <a:pt x="90540" y="97909"/>
                    </a:cubicBezTo>
                    <a:lnTo>
                      <a:pt x="90540" y="98321"/>
                    </a:lnTo>
                    <a:cubicBezTo>
                      <a:pt x="90540" y="125613"/>
                      <a:pt x="74330" y="137697"/>
                      <a:pt x="40437" y="137697"/>
                    </a:cubicBezTo>
                    <a:cubicBezTo>
                      <a:pt x="25583" y="137697"/>
                      <a:pt x="8842" y="134396"/>
                      <a:pt x="825" y="131449"/>
                    </a:cubicBezTo>
                    <a:lnTo>
                      <a:pt x="3360" y="113883"/>
                    </a:lnTo>
                    <a:cubicBezTo>
                      <a:pt x="10964" y="116241"/>
                      <a:pt x="26761" y="118186"/>
                      <a:pt x="36900" y="118186"/>
                    </a:cubicBezTo>
                    <a:cubicBezTo>
                      <a:pt x="57413" y="118186"/>
                      <a:pt x="65960" y="113706"/>
                      <a:pt x="65960" y="98675"/>
                    </a:cubicBezTo>
                    <a:close/>
                  </a:path>
                </a:pathLst>
              </a:custGeom>
              <a:solidFill>
                <a:srgbClr val="004077"/>
              </a:solidFill>
              <a:ln w="5893" cap="flat">
                <a:noFill/>
                <a:prstDash val="solid"/>
                <a:miter/>
              </a:ln>
            </p:spPr>
            <p:txBody>
              <a:bodyPr rtlCol="0" anchor="ctr"/>
              <a:lstStyle/>
              <a:p>
                <a:endParaRPr lang="pt-BR"/>
              </a:p>
            </p:txBody>
          </p:sp>
        </p:grpSp>
        <p:grpSp>
          <p:nvGrpSpPr>
            <p:cNvPr id="44" name="Gráfico 2">
              <a:extLst>
                <a:ext uri="{FF2B5EF4-FFF2-40B4-BE49-F238E27FC236}">
                  <a16:creationId xmlns:a16="http://schemas.microsoft.com/office/drawing/2014/main" id="{76F5FF5F-30CC-6C83-941F-4F417B8033C4}"/>
                </a:ext>
              </a:extLst>
            </p:cNvPr>
            <p:cNvGrpSpPr/>
            <p:nvPr/>
          </p:nvGrpSpPr>
          <p:grpSpPr>
            <a:xfrm>
              <a:off x="5345150" y="692668"/>
              <a:ext cx="1582918" cy="2605160"/>
              <a:chOff x="5345150" y="692668"/>
              <a:chExt cx="1582918" cy="2605160"/>
            </a:xfrm>
          </p:grpSpPr>
          <p:sp>
            <p:nvSpPr>
              <p:cNvPr id="45" name="Forma Livre: Forma 44">
                <a:extLst>
                  <a:ext uri="{FF2B5EF4-FFF2-40B4-BE49-F238E27FC236}">
                    <a16:creationId xmlns:a16="http://schemas.microsoft.com/office/drawing/2014/main" id="{AE4DB2CF-DDF0-BFD3-8825-C8632ED08AFA}"/>
                  </a:ext>
                </a:extLst>
              </p:cNvPr>
              <p:cNvSpPr/>
              <p:nvPr/>
            </p:nvSpPr>
            <p:spPr>
              <a:xfrm>
                <a:off x="6058090" y="692668"/>
                <a:ext cx="433791" cy="1471695"/>
              </a:xfrm>
              <a:custGeom>
                <a:avLst/>
                <a:gdLst>
                  <a:gd name="connsiteX0" fmla="*/ 235318 w 433791"/>
                  <a:gd name="connsiteY0" fmla="*/ 1410569 h 1471695"/>
                  <a:gd name="connsiteX1" fmla="*/ 261844 w 433791"/>
                  <a:gd name="connsiteY1" fmla="*/ 469738 h 1471695"/>
                  <a:gd name="connsiteX2" fmla="*/ 83887 w 433791"/>
                  <a:gd name="connsiteY2" fmla="*/ 0 h 1471695"/>
                  <a:gd name="connsiteX3" fmla="*/ 174840 w 433791"/>
                  <a:gd name="connsiteY3" fmla="*/ 873633 h 1471695"/>
                  <a:gd name="connsiteX4" fmla="*/ 111238 w 433791"/>
                  <a:gd name="connsiteY4" fmla="*/ 1471695 h 1471695"/>
                  <a:gd name="connsiteX5" fmla="*/ 123616 w 433791"/>
                  <a:gd name="connsiteY5" fmla="*/ 1467864 h 1471695"/>
                  <a:gd name="connsiteX6" fmla="*/ 235318 w 433791"/>
                  <a:gd name="connsiteY6" fmla="*/ 1410510 h 147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791" h="1471695">
                    <a:moveTo>
                      <a:pt x="235318" y="1410569"/>
                    </a:moveTo>
                    <a:cubicBezTo>
                      <a:pt x="501458" y="1224065"/>
                      <a:pt x="489492" y="793054"/>
                      <a:pt x="261844" y="469738"/>
                    </a:cubicBezTo>
                    <a:cubicBezTo>
                      <a:pt x="165703" y="344891"/>
                      <a:pt x="83887" y="195758"/>
                      <a:pt x="83887" y="0"/>
                    </a:cubicBezTo>
                    <a:cubicBezTo>
                      <a:pt x="20638" y="173359"/>
                      <a:pt x="-105977" y="572775"/>
                      <a:pt x="174840" y="873633"/>
                    </a:cubicBezTo>
                    <a:cubicBezTo>
                      <a:pt x="405494" y="1120674"/>
                      <a:pt x="310415" y="1397306"/>
                      <a:pt x="111238" y="1471695"/>
                    </a:cubicBezTo>
                    <a:cubicBezTo>
                      <a:pt x="115423" y="1470457"/>
                      <a:pt x="119549" y="1469220"/>
                      <a:pt x="123616" y="1467864"/>
                    </a:cubicBezTo>
                    <a:cubicBezTo>
                      <a:pt x="165526" y="1453835"/>
                      <a:pt x="202367" y="1433616"/>
                      <a:pt x="235318" y="1410510"/>
                    </a:cubicBezTo>
                    <a:close/>
                  </a:path>
                </a:pathLst>
              </a:custGeom>
              <a:solidFill>
                <a:srgbClr val="004077"/>
              </a:solidFill>
              <a:ln w="5893"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6E4D7674-FF65-484A-B437-1A2987E941A6}"/>
                  </a:ext>
                </a:extLst>
              </p:cNvPr>
              <p:cNvSpPr/>
              <p:nvPr/>
            </p:nvSpPr>
            <p:spPr>
              <a:xfrm>
                <a:off x="5912797" y="1162228"/>
                <a:ext cx="710310" cy="1043129"/>
              </a:xfrm>
              <a:custGeom>
                <a:avLst/>
                <a:gdLst>
                  <a:gd name="connsiteX0" fmla="*/ 709411 w 710310"/>
                  <a:gd name="connsiteY0" fmla="*/ 505164 h 1043129"/>
                  <a:gd name="connsiteX1" fmla="*/ 686245 w 710310"/>
                  <a:gd name="connsiteY1" fmla="*/ 376721 h 1043129"/>
                  <a:gd name="connsiteX2" fmla="*/ 620226 w 710310"/>
                  <a:gd name="connsiteY2" fmla="*/ 238553 h 1043129"/>
                  <a:gd name="connsiteX3" fmla="*/ 407019 w 710310"/>
                  <a:gd name="connsiteY3" fmla="*/ 0 h 1043129"/>
                  <a:gd name="connsiteX4" fmla="*/ 407137 w 710310"/>
                  <a:gd name="connsiteY4" fmla="*/ 177 h 1043129"/>
                  <a:gd name="connsiteX5" fmla="*/ 380612 w 710310"/>
                  <a:gd name="connsiteY5" fmla="*/ 941008 h 1043129"/>
                  <a:gd name="connsiteX6" fmla="*/ 268910 w 710310"/>
                  <a:gd name="connsiteY6" fmla="*/ 998362 h 1043129"/>
                  <a:gd name="connsiteX7" fmla="*/ 256531 w 710310"/>
                  <a:gd name="connsiteY7" fmla="*/ 1002193 h 1043129"/>
                  <a:gd name="connsiteX8" fmla="*/ 50163 w 710310"/>
                  <a:gd name="connsiteY8" fmla="*/ 1006850 h 1043129"/>
                  <a:gd name="connsiteX9" fmla="*/ 26113 w 710310"/>
                  <a:gd name="connsiteY9" fmla="*/ 999305 h 1043129"/>
                  <a:gd name="connsiteX10" fmla="*/ 0 w 710310"/>
                  <a:gd name="connsiteY10" fmla="*/ 988282 h 1043129"/>
                  <a:gd name="connsiteX11" fmla="*/ 654709 w 710310"/>
                  <a:gd name="connsiteY11" fmla="*/ 781206 h 1043129"/>
                  <a:gd name="connsiteX12" fmla="*/ 710118 w 710310"/>
                  <a:gd name="connsiteY12" fmla="*/ 526856 h 1043129"/>
                  <a:gd name="connsiteX13" fmla="*/ 709470 w 710310"/>
                  <a:gd name="connsiteY13" fmla="*/ 505105 h 1043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0310" h="1043129">
                    <a:moveTo>
                      <a:pt x="709411" y="505164"/>
                    </a:moveTo>
                    <a:cubicBezTo>
                      <a:pt x="706699" y="462075"/>
                      <a:pt x="699154" y="418750"/>
                      <a:pt x="686245" y="376721"/>
                    </a:cubicBezTo>
                    <a:cubicBezTo>
                      <a:pt x="671391" y="328209"/>
                      <a:pt x="649640" y="281347"/>
                      <a:pt x="620226" y="238553"/>
                    </a:cubicBezTo>
                    <a:cubicBezTo>
                      <a:pt x="565819" y="159389"/>
                      <a:pt x="483472" y="94077"/>
                      <a:pt x="407019" y="0"/>
                    </a:cubicBezTo>
                    <a:cubicBezTo>
                      <a:pt x="407019" y="59"/>
                      <a:pt x="407078" y="118"/>
                      <a:pt x="407137" y="177"/>
                    </a:cubicBezTo>
                    <a:cubicBezTo>
                      <a:pt x="634785" y="323435"/>
                      <a:pt x="646751" y="754504"/>
                      <a:pt x="380612" y="941008"/>
                    </a:cubicBezTo>
                    <a:cubicBezTo>
                      <a:pt x="347661" y="964115"/>
                      <a:pt x="310820" y="984333"/>
                      <a:pt x="268910" y="998362"/>
                    </a:cubicBezTo>
                    <a:cubicBezTo>
                      <a:pt x="264901" y="999718"/>
                      <a:pt x="260716" y="1000956"/>
                      <a:pt x="256531" y="1002193"/>
                    </a:cubicBezTo>
                    <a:cubicBezTo>
                      <a:pt x="194285" y="1020467"/>
                      <a:pt x="117125" y="1024593"/>
                      <a:pt x="50163" y="1006850"/>
                    </a:cubicBezTo>
                    <a:cubicBezTo>
                      <a:pt x="41969" y="1004669"/>
                      <a:pt x="33953" y="1002134"/>
                      <a:pt x="26113" y="999305"/>
                    </a:cubicBezTo>
                    <a:cubicBezTo>
                      <a:pt x="17153" y="996063"/>
                      <a:pt x="8370" y="992467"/>
                      <a:pt x="0" y="988282"/>
                    </a:cubicBezTo>
                    <a:cubicBezTo>
                      <a:pt x="275276" y="1125036"/>
                      <a:pt x="545896" y="987339"/>
                      <a:pt x="654709" y="781206"/>
                    </a:cubicBezTo>
                    <a:cubicBezTo>
                      <a:pt x="693142" y="708350"/>
                      <a:pt x="712476" y="618693"/>
                      <a:pt x="710118" y="526856"/>
                    </a:cubicBezTo>
                    <a:cubicBezTo>
                      <a:pt x="710000" y="519606"/>
                      <a:pt x="709823" y="512355"/>
                      <a:pt x="709470" y="505105"/>
                    </a:cubicBezTo>
                    <a:close/>
                  </a:path>
                </a:pathLst>
              </a:custGeom>
              <a:solidFill>
                <a:srgbClr val="0069B4"/>
              </a:solidFill>
              <a:ln w="5893"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75FDA5EB-9CA3-9CA2-1954-3DCA491CE002}"/>
                  </a:ext>
                </a:extLst>
              </p:cNvPr>
              <p:cNvSpPr/>
              <p:nvPr/>
            </p:nvSpPr>
            <p:spPr>
              <a:xfrm>
                <a:off x="5648720" y="1689084"/>
                <a:ext cx="5894" cy="5894"/>
              </a:xfrm>
              <a:custGeom>
                <a:avLst/>
                <a:gdLst>
                  <a:gd name="connsiteX0" fmla="*/ 0 w 5894"/>
                  <a:gd name="connsiteY0" fmla="*/ 0 h 5894"/>
                  <a:gd name="connsiteX1" fmla="*/ 0 w 5894"/>
                  <a:gd name="connsiteY1" fmla="*/ 0 h 5894"/>
                  <a:gd name="connsiteX2" fmla="*/ 0 w 5894"/>
                  <a:gd name="connsiteY2" fmla="*/ 0 h 5894"/>
                  <a:gd name="connsiteX3" fmla="*/ 0 w 5894"/>
                  <a:gd name="connsiteY3" fmla="*/ 0 h 5894"/>
                </a:gdLst>
                <a:ahLst/>
                <a:cxnLst>
                  <a:cxn ang="0">
                    <a:pos x="connsiteX0" y="connsiteY0"/>
                  </a:cxn>
                  <a:cxn ang="0">
                    <a:pos x="connsiteX1" y="connsiteY1"/>
                  </a:cxn>
                  <a:cxn ang="0">
                    <a:pos x="connsiteX2" y="connsiteY2"/>
                  </a:cxn>
                  <a:cxn ang="0">
                    <a:pos x="connsiteX3" y="connsiteY3"/>
                  </a:cxn>
                </a:cxnLst>
                <a:rect l="l" t="t" r="r" b="b"/>
                <a:pathLst>
                  <a:path w="5894" h="5894">
                    <a:moveTo>
                      <a:pt x="0" y="0"/>
                    </a:moveTo>
                    <a:lnTo>
                      <a:pt x="0" y="0"/>
                    </a:lnTo>
                    <a:cubicBezTo>
                      <a:pt x="0" y="0"/>
                      <a:pt x="0" y="0"/>
                      <a:pt x="0" y="0"/>
                    </a:cubicBezTo>
                    <a:cubicBezTo>
                      <a:pt x="0" y="0"/>
                      <a:pt x="0" y="0"/>
                      <a:pt x="0" y="0"/>
                    </a:cubicBezTo>
                    <a:close/>
                  </a:path>
                </a:pathLst>
              </a:custGeom>
              <a:solidFill>
                <a:srgbClr val="52AE32"/>
              </a:solidFill>
              <a:ln w="5893"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1E28F049-710B-0858-2E58-9755A8E85CAD}"/>
                  </a:ext>
                </a:extLst>
              </p:cNvPr>
              <p:cNvSpPr/>
              <p:nvPr/>
            </p:nvSpPr>
            <p:spPr>
              <a:xfrm>
                <a:off x="5727444" y="1002545"/>
                <a:ext cx="315396" cy="903695"/>
              </a:xfrm>
              <a:custGeom>
                <a:avLst/>
                <a:gdLst>
                  <a:gd name="connsiteX0" fmla="*/ 190304 w 315396"/>
                  <a:gd name="connsiteY0" fmla="*/ 497206 h 903695"/>
                  <a:gd name="connsiteX1" fmla="*/ 289038 w 315396"/>
                  <a:gd name="connsiteY1" fmla="*/ 0 h 903695"/>
                  <a:gd name="connsiteX2" fmla="*/ 185294 w 315396"/>
                  <a:gd name="connsiteY2" fmla="*/ 161098 h 903695"/>
                  <a:gd name="connsiteX3" fmla="*/ 185353 w 315396"/>
                  <a:gd name="connsiteY3" fmla="*/ 161098 h 903695"/>
                  <a:gd name="connsiteX4" fmla="*/ 86 w 315396"/>
                  <a:gd name="connsiteY4" fmla="*/ 696855 h 903695"/>
                  <a:gd name="connsiteX5" fmla="*/ 17593 w 315396"/>
                  <a:gd name="connsiteY5" fmla="*/ 903695 h 903695"/>
                  <a:gd name="connsiteX6" fmla="*/ 15825 w 315396"/>
                  <a:gd name="connsiteY6" fmla="*/ 865616 h 903695"/>
                  <a:gd name="connsiteX7" fmla="*/ 190363 w 315396"/>
                  <a:gd name="connsiteY7" fmla="*/ 497265 h 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396" h="903695">
                    <a:moveTo>
                      <a:pt x="190304" y="497206"/>
                    </a:moveTo>
                    <a:cubicBezTo>
                      <a:pt x="360716" y="239142"/>
                      <a:pt x="316565" y="81817"/>
                      <a:pt x="289038" y="0"/>
                    </a:cubicBezTo>
                    <a:cubicBezTo>
                      <a:pt x="263927" y="54466"/>
                      <a:pt x="226615" y="107399"/>
                      <a:pt x="185294" y="161098"/>
                    </a:cubicBezTo>
                    <a:lnTo>
                      <a:pt x="185353" y="161098"/>
                    </a:lnTo>
                    <a:cubicBezTo>
                      <a:pt x="44119" y="366642"/>
                      <a:pt x="1560" y="558510"/>
                      <a:pt x="86" y="696855"/>
                    </a:cubicBezTo>
                    <a:cubicBezTo>
                      <a:pt x="-857" y="781029"/>
                      <a:pt x="5981" y="848758"/>
                      <a:pt x="17593" y="903695"/>
                    </a:cubicBezTo>
                    <a:cubicBezTo>
                      <a:pt x="16473" y="891317"/>
                      <a:pt x="15825" y="878643"/>
                      <a:pt x="15825" y="865616"/>
                    </a:cubicBezTo>
                    <a:cubicBezTo>
                      <a:pt x="15825" y="710177"/>
                      <a:pt x="111199" y="617161"/>
                      <a:pt x="190363" y="497265"/>
                    </a:cubicBezTo>
                    <a:close/>
                  </a:path>
                </a:pathLst>
              </a:custGeom>
              <a:solidFill>
                <a:srgbClr val="95C11F"/>
              </a:solidFill>
              <a:ln w="5893"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AA00C01A-3B40-30DB-22B4-71292CF336E9}"/>
                  </a:ext>
                </a:extLst>
              </p:cNvPr>
              <p:cNvSpPr/>
              <p:nvPr/>
            </p:nvSpPr>
            <p:spPr>
              <a:xfrm>
                <a:off x="5648720" y="1163643"/>
                <a:ext cx="264017" cy="961579"/>
              </a:xfrm>
              <a:custGeom>
                <a:avLst/>
                <a:gdLst>
                  <a:gd name="connsiteX0" fmla="*/ 96258 w 264017"/>
                  <a:gd name="connsiteY0" fmla="*/ 742538 h 961579"/>
                  <a:gd name="connsiteX1" fmla="*/ 78751 w 264017"/>
                  <a:gd name="connsiteY1" fmla="*/ 535698 h 961579"/>
                  <a:gd name="connsiteX2" fmla="*/ 264018 w 264017"/>
                  <a:gd name="connsiteY2" fmla="*/ 0 h 961579"/>
                  <a:gd name="connsiteX3" fmla="*/ 263958 w 264017"/>
                  <a:gd name="connsiteY3" fmla="*/ 0 h 961579"/>
                  <a:gd name="connsiteX4" fmla="*/ 222579 w 264017"/>
                  <a:gd name="connsiteY4" fmla="*/ 52815 h 961579"/>
                  <a:gd name="connsiteX5" fmla="*/ 0 w 264017"/>
                  <a:gd name="connsiteY5" fmla="*/ 525382 h 961579"/>
                  <a:gd name="connsiteX6" fmla="*/ 0 w 264017"/>
                  <a:gd name="connsiteY6" fmla="*/ 525441 h 961579"/>
                  <a:gd name="connsiteX7" fmla="*/ 0 w 264017"/>
                  <a:gd name="connsiteY7" fmla="*/ 525441 h 961579"/>
                  <a:gd name="connsiteX8" fmla="*/ 70204 w 264017"/>
                  <a:gd name="connsiteY8" fmla="*/ 804077 h 961579"/>
                  <a:gd name="connsiteX9" fmla="*/ 183851 w 264017"/>
                  <a:gd name="connsiteY9" fmla="*/ 933286 h 961579"/>
                  <a:gd name="connsiteX10" fmla="*/ 221989 w 264017"/>
                  <a:gd name="connsiteY10" fmla="*/ 961580 h 961579"/>
                  <a:gd name="connsiteX11" fmla="*/ 96258 w 264017"/>
                  <a:gd name="connsiteY11" fmla="*/ 742538 h 96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017" h="961579">
                    <a:moveTo>
                      <a:pt x="96258" y="742538"/>
                    </a:moveTo>
                    <a:cubicBezTo>
                      <a:pt x="84646" y="687660"/>
                      <a:pt x="77867" y="619931"/>
                      <a:pt x="78751" y="535698"/>
                    </a:cubicBezTo>
                    <a:cubicBezTo>
                      <a:pt x="80284" y="397352"/>
                      <a:pt x="122843" y="205484"/>
                      <a:pt x="264018" y="0"/>
                    </a:cubicBezTo>
                    <a:lnTo>
                      <a:pt x="263958" y="0"/>
                    </a:lnTo>
                    <a:cubicBezTo>
                      <a:pt x="250460" y="17448"/>
                      <a:pt x="236608" y="35014"/>
                      <a:pt x="222579" y="52815"/>
                    </a:cubicBezTo>
                    <a:cubicBezTo>
                      <a:pt x="116653" y="187506"/>
                      <a:pt x="5187" y="330331"/>
                      <a:pt x="0" y="525382"/>
                    </a:cubicBezTo>
                    <a:cubicBezTo>
                      <a:pt x="0" y="525382"/>
                      <a:pt x="0" y="525382"/>
                      <a:pt x="0" y="525441"/>
                    </a:cubicBezTo>
                    <a:lnTo>
                      <a:pt x="0" y="525441"/>
                    </a:lnTo>
                    <a:cubicBezTo>
                      <a:pt x="0" y="628478"/>
                      <a:pt x="24875" y="724501"/>
                      <a:pt x="70204" y="804077"/>
                    </a:cubicBezTo>
                    <a:cubicBezTo>
                      <a:pt x="100031" y="853061"/>
                      <a:pt x="138286" y="896209"/>
                      <a:pt x="183851" y="933286"/>
                    </a:cubicBezTo>
                    <a:cubicBezTo>
                      <a:pt x="196053" y="943189"/>
                      <a:pt x="208844" y="952561"/>
                      <a:pt x="221989" y="961580"/>
                    </a:cubicBezTo>
                    <a:cubicBezTo>
                      <a:pt x="177898" y="929572"/>
                      <a:pt x="123609" y="871806"/>
                      <a:pt x="96258" y="742538"/>
                    </a:cubicBezTo>
                    <a:close/>
                  </a:path>
                </a:pathLst>
              </a:custGeom>
              <a:solidFill>
                <a:srgbClr val="52AE32"/>
              </a:solidFill>
              <a:ln w="5893"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E6040BAF-49F1-BDDE-9805-0C657172E546}"/>
                  </a:ext>
                </a:extLst>
              </p:cNvPr>
              <p:cNvSpPr/>
              <p:nvPr/>
            </p:nvSpPr>
            <p:spPr>
              <a:xfrm>
                <a:off x="5579931" y="2015584"/>
                <a:ext cx="626997" cy="956215"/>
              </a:xfrm>
              <a:custGeom>
                <a:avLst/>
                <a:gdLst>
                  <a:gd name="connsiteX0" fmla="*/ 313414 w 626997"/>
                  <a:gd name="connsiteY0" fmla="*/ 956216 h 956215"/>
                  <a:gd name="connsiteX1" fmla="*/ 103155 w 626997"/>
                  <a:gd name="connsiteY1" fmla="*/ 875048 h 956215"/>
                  <a:gd name="connsiteX2" fmla="*/ 648 w 626997"/>
                  <a:gd name="connsiteY2" fmla="*/ 661134 h 956215"/>
                  <a:gd name="connsiteX3" fmla="*/ 236 w 626997"/>
                  <a:gd name="connsiteY3" fmla="*/ 661134 h 956215"/>
                  <a:gd name="connsiteX4" fmla="*/ 0 w 626997"/>
                  <a:gd name="connsiteY4" fmla="*/ 651467 h 956215"/>
                  <a:gd name="connsiteX5" fmla="*/ 0 w 626997"/>
                  <a:gd name="connsiteY5" fmla="*/ 0 h 956215"/>
                  <a:gd name="connsiteX6" fmla="*/ 9667 w 626997"/>
                  <a:gd name="connsiteY6" fmla="*/ 0 h 956215"/>
                  <a:gd name="connsiteX7" fmla="*/ 142295 w 626997"/>
                  <a:gd name="connsiteY7" fmla="*/ 132628 h 956215"/>
                  <a:gd name="connsiteX8" fmla="*/ 142295 w 626997"/>
                  <a:gd name="connsiteY8" fmla="*/ 642684 h 956215"/>
                  <a:gd name="connsiteX9" fmla="*/ 142530 w 626997"/>
                  <a:gd name="connsiteY9" fmla="*/ 650995 h 956215"/>
                  <a:gd name="connsiteX10" fmla="*/ 341885 w 626997"/>
                  <a:gd name="connsiteY10" fmla="*/ 811622 h 956215"/>
                  <a:gd name="connsiteX11" fmla="*/ 427120 w 626997"/>
                  <a:gd name="connsiteY11" fmla="*/ 770832 h 956215"/>
                  <a:gd name="connsiteX12" fmla="*/ 483826 w 626997"/>
                  <a:gd name="connsiteY12" fmla="*/ 624941 h 956215"/>
                  <a:gd name="connsiteX13" fmla="*/ 310526 w 626997"/>
                  <a:gd name="connsiteY13" fmla="*/ 471447 h 956215"/>
                  <a:gd name="connsiteX14" fmla="*/ 310526 w 626997"/>
                  <a:gd name="connsiteY14" fmla="*/ 471447 h 956215"/>
                  <a:gd name="connsiteX15" fmla="*/ 189215 w 626997"/>
                  <a:gd name="connsiteY15" fmla="*/ 350137 h 956215"/>
                  <a:gd name="connsiteX16" fmla="*/ 189215 w 626997"/>
                  <a:gd name="connsiteY16" fmla="*/ 329093 h 956215"/>
                  <a:gd name="connsiteX17" fmla="*/ 306871 w 626997"/>
                  <a:gd name="connsiteY17" fmla="*/ 329093 h 956215"/>
                  <a:gd name="connsiteX18" fmla="*/ 536523 w 626997"/>
                  <a:gd name="connsiteY18" fmla="*/ 422286 h 956215"/>
                  <a:gd name="connsiteX19" fmla="*/ 626356 w 626997"/>
                  <a:gd name="connsiteY19" fmla="*/ 662784 h 956215"/>
                  <a:gd name="connsiteX20" fmla="*/ 335813 w 626997"/>
                  <a:gd name="connsiteY20" fmla="*/ 955391 h 956215"/>
                  <a:gd name="connsiteX21" fmla="*/ 313237 w 626997"/>
                  <a:gd name="connsiteY21" fmla="*/ 956157 h 95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6997" h="956215">
                    <a:moveTo>
                      <a:pt x="313414" y="956216"/>
                    </a:moveTo>
                    <a:cubicBezTo>
                      <a:pt x="235311" y="956216"/>
                      <a:pt x="161393" y="927863"/>
                      <a:pt x="103155" y="875048"/>
                    </a:cubicBezTo>
                    <a:cubicBezTo>
                      <a:pt x="41616" y="819226"/>
                      <a:pt x="5423" y="743540"/>
                      <a:pt x="648" y="661134"/>
                    </a:cubicBezTo>
                    <a:lnTo>
                      <a:pt x="236" y="661134"/>
                    </a:lnTo>
                    <a:lnTo>
                      <a:pt x="0" y="651467"/>
                    </a:lnTo>
                    <a:lnTo>
                      <a:pt x="0" y="0"/>
                    </a:lnTo>
                    <a:lnTo>
                      <a:pt x="9667" y="0"/>
                    </a:lnTo>
                    <a:cubicBezTo>
                      <a:pt x="82936" y="0"/>
                      <a:pt x="142295" y="59358"/>
                      <a:pt x="142295" y="132628"/>
                    </a:cubicBezTo>
                    <a:lnTo>
                      <a:pt x="142295" y="642684"/>
                    </a:lnTo>
                    <a:cubicBezTo>
                      <a:pt x="142295" y="645455"/>
                      <a:pt x="142354" y="648225"/>
                      <a:pt x="142530" y="650995"/>
                    </a:cubicBezTo>
                    <a:cubicBezTo>
                      <a:pt x="147364" y="751616"/>
                      <a:pt x="238022" y="828245"/>
                      <a:pt x="341885" y="811622"/>
                    </a:cubicBezTo>
                    <a:cubicBezTo>
                      <a:pt x="373479" y="806553"/>
                      <a:pt x="403306" y="792229"/>
                      <a:pt x="427120" y="770832"/>
                    </a:cubicBezTo>
                    <a:cubicBezTo>
                      <a:pt x="469148" y="733107"/>
                      <a:pt x="489425" y="680350"/>
                      <a:pt x="483826" y="624941"/>
                    </a:cubicBezTo>
                    <a:cubicBezTo>
                      <a:pt x="475043" y="537466"/>
                      <a:pt x="400535" y="471447"/>
                      <a:pt x="310526" y="471447"/>
                    </a:cubicBezTo>
                    <a:lnTo>
                      <a:pt x="310526" y="471447"/>
                    </a:lnTo>
                    <a:cubicBezTo>
                      <a:pt x="243563" y="471447"/>
                      <a:pt x="189215" y="417158"/>
                      <a:pt x="189215" y="350137"/>
                    </a:cubicBezTo>
                    <a:lnTo>
                      <a:pt x="189215" y="329093"/>
                    </a:lnTo>
                    <a:lnTo>
                      <a:pt x="306871" y="329093"/>
                    </a:lnTo>
                    <a:cubicBezTo>
                      <a:pt x="392637" y="329093"/>
                      <a:pt x="476340" y="361219"/>
                      <a:pt x="536523" y="422286"/>
                    </a:cubicBezTo>
                    <a:cubicBezTo>
                      <a:pt x="600066" y="486714"/>
                      <a:pt x="632015" y="572480"/>
                      <a:pt x="626356" y="662784"/>
                    </a:cubicBezTo>
                    <a:cubicBezTo>
                      <a:pt x="616630" y="818755"/>
                      <a:pt x="491724" y="944604"/>
                      <a:pt x="335813" y="955391"/>
                    </a:cubicBezTo>
                    <a:cubicBezTo>
                      <a:pt x="328268" y="955921"/>
                      <a:pt x="320723" y="956157"/>
                      <a:pt x="313237" y="956157"/>
                    </a:cubicBezTo>
                    <a:close/>
                  </a:path>
                </a:pathLst>
              </a:custGeom>
              <a:solidFill>
                <a:srgbClr val="004077"/>
              </a:solidFill>
              <a:ln w="5893"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8ED964EA-28DB-8F44-92D4-E24C1CE22152}"/>
                  </a:ext>
                </a:extLst>
              </p:cNvPr>
              <p:cNvSpPr/>
              <p:nvPr/>
            </p:nvSpPr>
            <p:spPr>
              <a:xfrm>
                <a:off x="6301071" y="2341612"/>
                <a:ext cx="626997" cy="956215"/>
              </a:xfrm>
              <a:custGeom>
                <a:avLst/>
                <a:gdLst>
                  <a:gd name="connsiteX0" fmla="*/ 335813 w 626997"/>
                  <a:gd name="connsiteY0" fmla="*/ 825 h 956215"/>
                  <a:gd name="connsiteX1" fmla="*/ 626356 w 626997"/>
                  <a:gd name="connsiteY1" fmla="*/ 293431 h 956215"/>
                  <a:gd name="connsiteX2" fmla="*/ 536523 w 626997"/>
                  <a:gd name="connsiteY2" fmla="*/ 533929 h 956215"/>
                  <a:gd name="connsiteX3" fmla="*/ 306871 w 626997"/>
                  <a:gd name="connsiteY3" fmla="*/ 627122 h 956215"/>
                  <a:gd name="connsiteX4" fmla="*/ 189215 w 626997"/>
                  <a:gd name="connsiteY4" fmla="*/ 627122 h 956215"/>
                  <a:gd name="connsiteX5" fmla="*/ 189215 w 626997"/>
                  <a:gd name="connsiteY5" fmla="*/ 606079 h 956215"/>
                  <a:gd name="connsiteX6" fmla="*/ 310525 w 626997"/>
                  <a:gd name="connsiteY6" fmla="*/ 484769 h 956215"/>
                  <a:gd name="connsiteX7" fmla="*/ 310525 w 626997"/>
                  <a:gd name="connsiteY7" fmla="*/ 484769 h 956215"/>
                  <a:gd name="connsiteX8" fmla="*/ 483826 w 626997"/>
                  <a:gd name="connsiteY8" fmla="*/ 331274 h 956215"/>
                  <a:gd name="connsiteX9" fmla="*/ 427120 w 626997"/>
                  <a:gd name="connsiteY9" fmla="*/ 185384 h 956215"/>
                  <a:gd name="connsiteX10" fmla="*/ 341884 w 626997"/>
                  <a:gd name="connsiteY10" fmla="*/ 144594 h 956215"/>
                  <a:gd name="connsiteX11" fmla="*/ 142530 w 626997"/>
                  <a:gd name="connsiteY11" fmla="*/ 305220 h 956215"/>
                  <a:gd name="connsiteX12" fmla="*/ 142295 w 626997"/>
                  <a:gd name="connsiteY12" fmla="*/ 313532 h 956215"/>
                  <a:gd name="connsiteX13" fmla="*/ 142295 w 626997"/>
                  <a:gd name="connsiteY13" fmla="*/ 823588 h 956215"/>
                  <a:gd name="connsiteX14" fmla="*/ 9667 w 626997"/>
                  <a:gd name="connsiteY14" fmla="*/ 956216 h 956215"/>
                  <a:gd name="connsiteX15" fmla="*/ 0 w 626997"/>
                  <a:gd name="connsiteY15" fmla="*/ 956216 h 956215"/>
                  <a:gd name="connsiteX16" fmla="*/ 0 w 626997"/>
                  <a:gd name="connsiteY16" fmla="*/ 304749 h 956215"/>
                  <a:gd name="connsiteX17" fmla="*/ 236 w 626997"/>
                  <a:gd name="connsiteY17" fmla="*/ 295082 h 956215"/>
                  <a:gd name="connsiteX18" fmla="*/ 648 w 626997"/>
                  <a:gd name="connsiteY18" fmla="*/ 295082 h 956215"/>
                  <a:gd name="connsiteX19" fmla="*/ 103155 w 626997"/>
                  <a:gd name="connsiteY19" fmla="*/ 81168 h 956215"/>
                  <a:gd name="connsiteX20" fmla="*/ 313414 w 626997"/>
                  <a:gd name="connsiteY20" fmla="*/ 0 h 956215"/>
                  <a:gd name="connsiteX21" fmla="*/ 335990 w 626997"/>
                  <a:gd name="connsiteY21" fmla="*/ 766 h 956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6997" h="956215">
                    <a:moveTo>
                      <a:pt x="335813" y="825"/>
                    </a:moveTo>
                    <a:cubicBezTo>
                      <a:pt x="491665" y="11671"/>
                      <a:pt x="616571" y="137461"/>
                      <a:pt x="626356" y="293431"/>
                    </a:cubicBezTo>
                    <a:cubicBezTo>
                      <a:pt x="632015" y="383736"/>
                      <a:pt x="600067" y="469502"/>
                      <a:pt x="536523" y="533929"/>
                    </a:cubicBezTo>
                    <a:cubicBezTo>
                      <a:pt x="476281" y="594997"/>
                      <a:pt x="392637" y="627122"/>
                      <a:pt x="306871" y="627122"/>
                    </a:cubicBezTo>
                    <a:lnTo>
                      <a:pt x="189215" y="627122"/>
                    </a:lnTo>
                    <a:lnTo>
                      <a:pt x="189215" y="606079"/>
                    </a:lnTo>
                    <a:cubicBezTo>
                      <a:pt x="189215" y="539117"/>
                      <a:pt x="243504" y="484769"/>
                      <a:pt x="310525" y="484769"/>
                    </a:cubicBezTo>
                    <a:lnTo>
                      <a:pt x="310525" y="484769"/>
                    </a:lnTo>
                    <a:cubicBezTo>
                      <a:pt x="400535" y="484769"/>
                      <a:pt x="475043" y="418809"/>
                      <a:pt x="483826" y="331274"/>
                    </a:cubicBezTo>
                    <a:cubicBezTo>
                      <a:pt x="489366" y="275865"/>
                      <a:pt x="469148" y="223109"/>
                      <a:pt x="427120" y="185384"/>
                    </a:cubicBezTo>
                    <a:cubicBezTo>
                      <a:pt x="403306" y="163987"/>
                      <a:pt x="373480" y="149663"/>
                      <a:pt x="341884" y="144594"/>
                    </a:cubicBezTo>
                    <a:cubicBezTo>
                      <a:pt x="238022" y="127971"/>
                      <a:pt x="147305" y="204600"/>
                      <a:pt x="142530" y="305220"/>
                    </a:cubicBezTo>
                    <a:cubicBezTo>
                      <a:pt x="142413" y="307991"/>
                      <a:pt x="142295" y="310761"/>
                      <a:pt x="142295" y="313532"/>
                    </a:cubicBezTo>
                    <a:lnTo>
                      <a:pt x="142295" y="823588"/>
                    </a:lnTo>
                    <a:cubicBezTo>
                      <a:pt x="142295" y="896858"/>
                      <a:pt x="82936" y="956216"/>
                      <a:pt x="9667" y="956216"/>
                    </a:cubicBezTo>
                    <a:lnTo>
                      <a:pt x="0" y="956216"/>
                    </a:lnTo>
                    <a:lnTo>
                      <a:pt x="0" y="304749"/>
                    </a:lnTo>
                    <a:cubicBezTo>
                      <a:pt x="0" y="304749"/>
                      <a:pt x="236" y="295082"/>
                      <a:pt x="236" y="295082"/>
                    </a:cubicBezTo>
                    <a:lnTo>
                      <a:pt x="648" y="295082"/>
                    </a:lnTo>
                    <a:cubicBezTo>
                      <a:pt x="5423" y="212617"/>
                      <a:pt x="41557" y="136990"/>
                      <a:pt x="103155" y="81168"/>
                    </a:cubicBezTo>
                    <a:cubicBezTo>
                      <a:pt x="161334" y="28412"/>
                      <a:pt x="235311" y="0"/>
                      <a:pt x="313414" y="0"/>
                    </a:cubicBezTo>
                    <a:cubicBezTo>
                      <a:pt x="320900" y="0"/>
                      <a:pt x="328445" y="236"/>
                      <a:pt x="335990" y="766"/>
                    </a:cubicBezTo>
                    <a:close/>
                  </a:path>
                </a:pathLst>
              </a:custGeom>
              <a:solidFill>
                <a:srgbClr val="004077"/>
              </a:solidFill>
              <a:ln w="5893"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14AB944A-400D-998C-BEA8-5F0104596434}"/>
                  </a:ext>
                </a:extLst>
              </p:cNvPr>
              <p:cNvSpPr/>
              <p:nvPr/>
            </p:nvSpPr>
            <p:spPr>
              <a:xfrm>
                <a:off x="5345150" y="2344265"/>
                <a:ext cx="140879" cy="627535"/>
              </a:xfrm>
              <a:custGeom>
                <a:avLst/>
                <a:gdLst>
                  <a:gd name="connsiteX0" fmla="*/ 9667 w 140879"/>
                  <a:gd name="connsiteY0" fmla="*/ 627535 h 627535"/>
                  <a:gd name="connsiteX1" fmla="*/ 0 w 140879"/>
                  <a:gd name="connsiteY1" fmla="*/ 627535 h 627535"/>
                  <a:gd name="connsiteX2" fmla="*/ 0 w 140879"/>
                  <a:gd name="connsiteY2" fmla="*/ 0 h 627535"/>
                  <a:gd name="connsiteX3" fmla="*/ 140880 w 140879"/>
                  <a:gd name="connsiteY3" fmla="*/ 0 h 627535"/>
                  <a:gd name="connsiteX4" fmla="*/ 140880 w 140879"/>
                  <a:gd name="connsiteY4" fmla="*/ 494790 h 627535"/>
                  <a:gd name="connsiteX5" fmla="*/ 9667 w 140879"/>
                  <a:gd name="connsiteY5" fmla="*/ 627535 h 62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879" h="627535">
                    <a:moveTo>
                      <a:pt x="9667" y="627535"/>
                    </a:moveTo>
                    <a:lnTo>
                      <a:pt x="0" y="627535"/>
                    </a:lnTo>
                    <a:lnTo>
                      <a:pt x="0" y="0"/>
                    </a:lnTo>
                    <a:lnTo>
                      <a:pt x="140880" y="0"/>
                    </a:lnTo>
                    <a:lnTo>
                      <a:pt x="140880" y="494790"/>
                    </a:lnTo>
                    <a:cubicBezTo>
                      <a:pt x="140880" y="568000"/>
                      <a:pt x="81993" y="627535"/>
                      <a:pt x="9667" y="627535"/>
                    </a:cubicBezTo>
                    <a:close/>
                  </a:path>
                </a:pathLst>
              </a:custGeom>
              <a:solidFill>
                <a:srgbClr val="004077"/>
              </a:solidFill>
              <a:ln w="5893"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4EB270F1-64F1-A1D1-A3A9-CF1123F8E76E}"/>
                  </a:ext>
                </a:extLst>
              </p:cNvPr>
              <p:cNvSpPr/>
              <p:nvPr/>
            </p:nvSpPr>
            <p:spPr>
              <a:xfrm>
                <a:off x="5345209" y="2156464"/>
                <a:ext cx="140879" cy="140879"/>
              </a:xfrm>
              <a:custGeom>
                <a:avLst/>
                <a:gdLst>
                  <a:gd name="connsiteX0" fmla="*/ 140880 w 140879"/>
                  <a:gd name="connsiteY0" fmla="*/ 140880 h 140879"/>
                  <a:gd name="connsiteX1" fmla="*/ 0 w 140879"/>
                  <a:gd name="connsiteY1" fmla="*/ 140880 h 140879"/>
                  <a:gd name="connsiteX2" fmla="*/ 0 w 140879"/>
                  <a:gd name="connsiteY2" fmla="*/ 70440 h 140879"/>
                  <a:gd name="connsiteX3" fmla="*/ 70440 w 140879"/>
                  <a:gd name="connsiteY3" fmla="*/ 0 h 140879"/>
                  <a:gd name="connsiteX4" fmla="*/ 70440 w 140879"/>
                  <a:gd name="connsiteY4" fmla="*/ 0 h 140879"/>
                  <a:gd name="connsiteX5" fmla="*/ 140880 w 140879"/>
                  <a:gd name="connsiteY5" fmla="*/ 70440 h 140879"/>
                  <a:gd name="connsiteX6" fmla="*/ 140880 w 140879"/>
                  <a:gd name="connsiteY6" fmla="*/ 140880 h 14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79" h="140879">
                    <a:moveTo>
                      <a:pt x="140880" y="140880"/>
                    </a:moveTo>
                    <a:lnTo>
                      <a:pt x="0" y="140880"/>
                    </a:lnTo>
                    <a:lnTo>
                      <a:pt x="0" y="70440"/>
                    </a:lnTo>
                    <a:cubicBezTo>
                      <a:pt x="0" y="31536"/>
                      <a:pt x="31536" y="0"/>
                      <a:pt x="70440" y="0"/>
                    </a:cubicBezTo>
                    <a:lnTo>
                      <a:pt x="70440" y="0"/>
                    </a:lnTo>
                    <a:cubicBezTo>
                      <a:pt x="109344" y="0"/>
                      <a:pt x="140880" y="31536"/>
                      <a:pt x="140880" y="70440"/>
                    </a:cubicBezTo>
                    <a:lnTo>
                      <a:pt x="140880" y="140880"/>
                    </a:lnTo>
                    <a:close/>
                  </a:path>
                </a:pathLst>
              </a:custGeom>
              <a:solidFill>
                <a:srgbClr val="004077"/>
              </a:solidFill>
              <a:ln w="5893" cap="flat">
                <a:noFill/>
                <a:prstDash val="solid"/>
                <a:miter/>
              </a:ln>
            </p:spPr>
            <p:txBody>
              <a:bodyPr rtlCol="0" anchor="ctr"/>
              <a:lstStyle/>
              <a:p>
                <a:endParaRPr lang="pt-BR"/>
              </a:p>
            </p:txBody>
          </p:sp>
        </p:grpSp>
      </p:grpSp>
      <p:grpSp>
        <p:nvGrpSpPr>
          <p:cNvPr id="54" name="Gráfico 2">
            <a:extLst>
              <a:ext uri="{FF2B5EF4-FFF2-40B4-BE49-F238E27FC236}">
                <a16:creationId xmlns:a16="http://schemas.microsoft.com/office/drawing/2014/main" id="{183BE02B-6E7D-2657-C62C-5EA3D8A5AC79}"/>
              </a:ext>
            </a:extLst>
          </p:cNvPr>
          <p:cNvGrpSpPr/>
          <p:nvPr/>
        </p:nvGrpSpPr>
        <p:grpSpPr>
          <a:xfrm>
            <a:off x="3390337" y="4183529"/>
            <a:ext cx="5412209" cy="227648"/>
            <a:chOff x="3390337" y="4417912"/>
            <a:chExt cx="5412209" cy="227648"/>
          </a:xfrm>
          <a:solidFill>
            <a:srgbClr val="95C11F"/>
          </a:solidFill>
        </p:grpSpPr>
        <p:sp>
          <p:nvSpPr>
            <p:cNvPr id="55" name="Forma Livre: Forma 54">
              <a:extLst>
                <a:ext uri="{FF2B5EF4-FFF2-40B4-BE49-F238E27FC236}">
                  <a16:creationId xmlns:a16="http://schemas.microsoft.com/office/drawing/2014/main" id="{6A496769-5060-C4F8-D302-5C7244E9EE05}"/>
                </a:ext>
              </a:extLst>
            </p:cNvPr>
            <p:cNvSpPr/>
            <p:nvPr/>
          </p:nvSpPr>
          <p:spPr>
            <a:xfrm>
              <a:off x="3390337" y="4426931"/>
              <a:ext cx="174420" cy="218629"/>
            </a:xfrm>
            <a:custGeom>
              <a:avLst/>
              <a:gdLst>
                <a:gd name="connsiteX0" fmla="*/ 174420 w 174420"/>
                <a:gd name="connsiteY0" fmla="*/ 65607 h 218629"/>
                <a:gd name="connsiteX1" fmla="*/ 169469 w 174420"/>
                <a:gd name="connsiteY1" fmla="*/ 109285 h 218629"/>
                <a:gd name="connsiteX2" fmla="*/ 70027 w 174420"/>
                <a:gd name="connsiteY2" fmla="*/ 218629 h 218629"/>
                <a:gd name="connsiteX3" fmla="*/ 0 w 174420"/>
                <a:gd name="connsiteY3" fmla="*/ 152374 h 218629"/>
                <a:gd name="connsiteX4" fmla="*/ 4362 w 174420"/>
                <a:gd name="connsiteY4" fmla="*/ 109344 h 218629"/>
                <a:gd name="connsiteX5" fmla="*/ 104393 w 174420"/>
                <a:gd name="connsiteY5" fmla="*/ 0 h 218629"/>
                <a:gd name="connsiteX6" fmla="*/ 174420 w 174420"/>
                <a:gd name="connsiteY6" fmla="*/ 65666 h 218629"/>
                <a:gd name="connsiteX7" fmla="*/ 130152 w 174420"/>
                <a:gd name="connsiteY7" fmla="*/ 109285 h 218629"/>
                <a:gd name="connsiteX8" fmla="*/ 135103 w 174420"/>
                <a:gd name="connsiteY8" fmla="*/ 66255 h 218629"/>
                <a:gd name="connsiteX9" fmla="*/ 101033 w 174420"/>
                <a:gd name="connsiteY9" fmla="*/ 30946 h 218629"/>
                <a:gd name="connsiteX10" fmla="*/ 44032 w 174420"/>
                <a:gd name="connsiteY10" fmla="*/ 109285 h 218629"/>
                <a:gd name="connsiteX11" fmla="*/ 39376 w 174420"/>
                <a:gd name="connsiteY11" fmla="*/ 151726 h 218629"/>
                <a:gd name="connsiteX12" fmla="*/ 73446 w 174420"/>
                <a:gd name="connsiteY12" fmla="*/ 187683 h 218629"/>
                <a:gd name="connsiteX13" fmla="*/ 130152 w 174420"/>
                <a:gd name="connsiteY13" fmla="*/ 109344 h 21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420" h="218629">
                  <a:moveTo>
                    <a:pt x="174420" y="65607"/>
                  </a:moveTo>
                  <a:cubicBezTo>
                    <a:pt x="174420" y="78280"/>
                    <a:pt x="172534" y="92839"/>
                    <a:pt x="169469" y="109285"/>
                  </a:cubicBezTo>
                  <a:cubicBezTo>
                    <a:pt x="156795" y="183026"/>
                    <a:pt x="136046" y="218629"/>
                    <a:pt x="70027" y="218629"/>
                  </a:cubicBezTo>
                  <a:cubicBezTo>
                    <a:pt x="19511" y="218629"/>
                    <a:pt x="0" y="196937"/>
                    <a:pt x="0" y="152374"/>
                  </a:cubicBezTo>
                  <a:cubicBezTo>
                    <a:pt x="0" y="139996"/>
                    <a:pt x="1533" y="125731"/>
                    <a:pt x="4362" y="109344"/>
                  </a:cubicBezTo>
                  <a:cubicBezTo>
                    <a:pt x="17389" y="35603"/>
                    <a:pt x="38138" y="0"/>
                    <a:pt x="104393" y="0"/>
                  </a:cubicBezTo>
                  <a:cubicBezTo>
                    <a:pt x="154555" y="0"/>
                    <a:pt x="174420" y="21397"/>
                    <a:pt x="174420" y="65666"/>
                  </a:cubicBezTo>
                  <a:close/>
                  <a:moveTo>
                    <a:pt x="130152" y="109285"/>
                  </a:moveTo>
                  <a:cubicBezTo>
                    <a:pt x="133276" y="91955"/>
                    <a:pt x="135103" y="77690"/>
                    <a:pt x="135103" y="66255"/>
                  </a:cubicBezTo>
                  <a:cubicBezTo>
                    <a:pt x="135103" y="42087"/>
                    <a:pt x="126144" y="30946"/>
                    <a:pt x="101033" y="30946"/>
                  </a:cubicBezTo>
                  <a:cubicBezTo>
                    <a:pt x="64192" y="30946"/>
                    <a:pt x="53641" y="55704"/>
                    <a:pt x="44032" y="109285"/>
                  </a:cubicBezTo>
                  <a:cubicBezTo>
                    <a:pt x="41262" y="126320"/>
                    <a:pt x="39376" y="140231"/>
                    <a:pt x="39376" y="151726"/>
                  </a:cubicBezTo>
                  <a:cubicBezTo>
                    <a:pt x="39376" y="176189"/>
                    <a:pt x="48041" y="187683"/>
                    <a:pt x="73446" y="187683"/>
                  </a:cubicBezTo>
                  <a:cubicBezTo>
                    <a:pt x="109993" y="187683"/>
                    <a:pt x="120544" y="162926"/>
                    <a:pt x="130152" y="109344"/>
                  </a:cubicBezTo>
                  <a:close/>
                </a:path>
              </a:pathLst>
            </a:custGeom>
            <a:solidFill>
              <a:srgbClr val="95C11F"/>
            </a:solidFill>
            <a:ln w="5893" cap="flat">
              <a:noFill/>
              <a:prstDash val="solid"/>
              <a:miter/>
            </a:ln>
          </p:spPr>
          <p:txBody>
            <a:bodyPr rtlCol="0" anchor="ctr"/>
            <a:lstStyle/>
            <a:p>
              <a:endParaRPr lang="pt-BR"/>
            </a:p>
          </p:txBody>
        </p:sp>
        <p:sp>
          <p:nvSpPr>
            <p:cNvPr id="56" name="Forma Livre: Forma 55">
              <a:extLst>
                <a:ext uri="{FF2B5EF4-FFF2-40B4-BE49-F238E27FC236}">
                  <a16:creationId xmlns:a16="http://schemas.microsoft.com/office/drawing/2014/main" id="{9190AD06-10C3-2B55-168D-A37B6777AD34}"/>
                </a:ext>
              </a:extLst>
            </p:cNvPr>
            <p:cNvSpPr/>
            <p:nvPr/>
          </p:nvSpPr>
          <p:spPr>
            <a:xfrm>
              <a:off x="3575308" y="4482340"/>
              <a:ext cx="148147" cy="159211"/>
            </a:xfrm>
            <a:custGeom>
              <a:avLst/>
              <a:gdLst>
                <a:gd name="connsiteX0" fmla="*/ 92898 w 148147"/>
                <a:gd name="connsiteY0" fmla="*/ 159212 h 159211"/>
                <a:gd name="connsiteX1" fmla="*/ 107753 w 148147"/>
                <a:gd name="connsiteY1" fmla="*/ 73387 h 159211"/>
                <a:gd name="connsiteX2" fmla="*/ 92604 w 148147"/>
                <a:gd name="connsiteY2" fmla="*/ 30357 h 159211"/>
                <a:gd name="connsiteX3" fmla="*/ 57590 w 148147"/>
                <a:gd name="connsiteY3" fmla="*/ 42146 h 159211"/>
                <a:gd name="connsiteX4" fmla="*/ 36841 w 148147"/>
                <a:gd name="connsiteY4" fmla="*/ 159212 h 159211"/>
                <a:gd name="connsiteX5" fmla="*/ 0 w 148147"/>
                <a:gd name="connsiteY5" fmla="*/ 159212 h 159211"/>
                <a:gd name="connsiteX6" fmla="*/ 27587 w 148147"/>
                <a:gd name="connsiteY6" fmla="*/ 3419 h 159211"/>
                <a:gd name="connsiteX7" fmla="*/ 55763 w 148147"/>
                <a:gd name="connsiteY7" fmla="*/ 3419 h 159211"/>
                <a:gd name="connsiteX8" fmla="*/ 57000 w 148147"/>
                <a:gd name="connsiteY8" fmla="*/ 18921 h 159211"/>
                <a:gd name="connsiteX9" fmla="*/ 109639 w 148147"/>
                <a:gd name="connsiteY9" fmla="*/ 0 h 159211"/>
                <a:gd name="connsiteX10" fmla="*/ 144947 w 148147"/>
                <a:gd name="connsiteY10" fmla="*/ 73387 h 159211"/>
                <a:gd name="connsiteX11" fmla="*/ 130093 w 148147"/>
                <a:gd name="connsiteY11" fmla="*/ 159212 h 159211"/>
                <a:gd name="connsiteX12" fmla="*/ 92898 w 148147"/>
                <a:gd name="connsiteY12" fmla="*/ 159212 h 15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47" h="159211">
                  <a:moveTo>
                    <a:pt x="92898" y="159212"/>
                  </a:moveTo>
                  <a:lnTo>
                    <a:pt x="107753" y="73387"/>
                  </a:lnTo>
                  <a:cubicBezTo>
                    <a:pt x="113647" y="41792"/>
                    <a:pt x="111761" y="30357"/>
                    <a:pt x="92604" y="30357"/>
                  </a:cubicBezTo>
                  <a:cubicBezTo>
                    <a:pt x="79282" y="30357"/>
                    <a:pt x="66609" y="36251"/>
                    <a:pt x="57590" y="42146"/>
                  </a:cubicBezTo>
                  <a:lnTo>
                    <a:pt x="36841" y="159212"/>
                  </a:lnTo>
                  <a:lnTo>
                    <a:pt x="0" y="159212"/>
                  </a:lnTo>
                  <a:lnTo>
                    <a:pt x="27587" y="3419"/>
                  </a:lnTo>
                  <a:lnTo>
                    <a:pt x="55763" y="3419"/>
                  </a:lnTo>
                  <a:lnTo>
                    <a:pt x="57000" y="18921"/>
                  </a:lnTo>
                  <a:cubicBezTo>
                    <a:pt x="69674" y="10551"/>
                    <a:pt x="86120" y="0"/>
                    <a:pt x="109639" y="0"/>
                  </a:cubicBezTo>
                  <a:cubicBezTo>
                    <a:pt x="145596" y="0"/>
                    <a:pt x="153612" y="23873"/>
                    <a:pt x="144947" y="73387"/>
                  </a:cubicBezTo>
                  <a:lnTo>
                    <a:pt x="130093" y="159212"/>
                  </a:lnTo>
                  <a:lnTo>
                    <a:pt x="92898" y="159212"/>
                  </a:lnTo>
                  <a:close/>
                </a:path>
              </a:pathLst>
            </a:custGeom>
            <a:solidFill>
              <a:srgbClr val="95C11F"/>
            </a:solidFill>
            <a:ln w="5893"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EE62B209-9B27-8C0C-63D5-CC821C682C8B}"/>
                </a:ext>
              </a:extLst>
            </p:cNvPr>
            <p:cNvSpPr/>
            <p:nvPr/>
          </p:nvSpPr>
          <p:spPr>
            <a:xfrm>
              <a:off x="3746309" y="4419445"/>
              <a:ext cx="162630" cy="225525"/>
            </a:xfrm>
            <a:custGeom>
              <a:avLst/>
              <a:gdLst>
                <a:gd name="connsiteX0" fmla="*/ 45506 w 162630"/>
                <a:gd name="connsiteY0" fmla="*/ 225526 h 225525"/>
                <a:gd name="connsiteX1" fmla="*/ 0 w 162630"/>
                <a:gd name="connsiteY1" fmla="*/ 172239 h 225525"/>
                <a:gd name="connsiteX2" fmla="*/ 3124 w 162630"/>
                <a:gd name="connsiteY2" fmla="*/ 145006 h 225525"/>
                <a:gd name="connsiteX3" fmla="*/ 86768 w 162630"/>
                <a:gd name="connsiteY3" fmla="*/ 62895 h 225525"/>
                <a:gd name="connsiteX4" fmla="*/ 114001 w 162630"/>
                <a:gd name="connsiteY4" fmla="*/ 65076 h 225525"/>
                <a:gd name="connsiteX5" fmla="*/ 124847 w 162630"/>
                <a:gd name="connsiteY5" fmla="*/ 4362 h 225525"/>
                <a:gd name="connsiteX6" fmla="*/ 162631 w 162630"/>
                <a:gd name="connsiteY6" fmla="*/ 0 h 225525"/>
                <a:gd name="connsiteX7" fmla="*/ 130093 w 162630"/>
                <a:gd name="connsiteY7" fmla="*/ 183380 h 225525"/>
                <a:gd name="connsiteX8" fmla="*/ 137815 w 162630"/>
                <a:gd name="connsiteY8" fmla="*/ 197291 h 225525"/>
                <a:gd name="connsiteX9" fmla="*/ 145890 w 162630"/>
                <a:gd name="connsiteY9" fmla="*/ 196643 h 225525"/>
                <a:gd name="connsiteX10" fmla="*/ 141528 w 162630"/>
                <a:gd name="connsiteY10" fmla="*/ 220810 h 225525"/>
                <a:gd name="connsiteX11" fmla="*/ 120780 w 162630"/>
                <a:gd name="connsiteY11" fmla="*/ 223581 h 225525"/>
                <a:gd name="connsiteX12" fmla="*/ 93547 w 162630"/>
                <a:gd name="connsiteY12" fmla="*/ 207783 h 225525"/>
                <a:gd name="connsiteX13" fmla="*/ 45565 w 162630"/>
                <a:gd name="connsiteY13" fmla="*/ 225467 h 225525"/>
                <a:gd name="connsiteX14" fmla="*/ 39965 w 162630"/>
                <a:gd name="connsiteY14" fmla="*/ 144947 h 225525"/>
                <a:gd name="connsiteX15" fmla="*/ 37489 w 162630"/>
                <a:gd name="connsiteY15" fmla="*/ 167877 h 225525"/>
                <a:gd name="connsiteX16" fmla="*/ 61362 w 162630"/>
                <a:gd name="connsiteY16" fmla="*/ 195759 h 225525"/>
                <a:gd name="connsiteX17" fmla="*/ 93252 w 162630"/>
                <a:gd name="connsiteY17" fmla="*/ 184912 h 225525"/>
                <a:gd name="connsiteX18" fmla="*/ 109049 w 162630"/>
                <a:gd name="connsiteY18" fmla="*/ 94490 h 225525"/>
                <a:gd name="connsiteX19" fmla="*/ 85530 w 162630"/>
                <a:gd name="connsiteY19" fmla="*/ 92604 h 225525"/>
                <a:gd name="connsiteX20" fmla="*/ 40024 w 162630"/>
                <a:gd name="connsiteY20" fmla="*/ 144947 h 22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630" h="225525">
                  <a:moveTo>
                    <a:pt x="45506" y="225526"/>
                  </a:moveTo>
                  <a:cubicBezTo>
                    <a:pt x="15444" y="225526"/>
                    <a:pt x="0" y="206605"/>
                    <a:pt x="0" y="172239"/>
                  </a:cubicBezTo>
                  <a:cubicBezTo>
                    <a:pt x="0" y="164164"/>
                    <a:pt x="1238" y="154909"/>
                    <a:pt x="3124" y="145006"/>
                  </a:cubicBezTo>
                  <a:cubicBezTo>
                    <a:pt x="13027" y="87711"/>
                    <a:pt x="35014" y="62895"/>
                    <a:pt x="86768" y="62895"/>
                  </a:cubicBezTo>
                  <a:cubicBezTo>
                    <a:pt x="94844" y="62895"/>
                    <a:pt x="105984" y="63544"/>
                    <a:pt x="114001" y="65076"/>
                  </a:cubicBezTo>
                  <a:lnTo>
                    <a:pt x="124847" y="4362"/>
                  </a:lnTo>
                  <a:lnTo>
                    <a:pt x="162631" y="0"/>
                  </a:lnTo>
                  <a:lnTo>
                    <a:pt x="130093" y="183380"/>
                  </a:lnTo>
                  <a:cubicBezTo>
                    <a:pt x="128207" y="193931"/>
                    <a:pt x="129504" y="197291"/>
                    <a:pt x="137815" y="197291"/>
                  </a:cubicBezTo>
                  <a:cubicBezTo>
                    <a:pt x="140291" y="197291"/>
                    <a:pt x="143709" y="196997"/>
                    <a:pt x="145890" y="196643"/>
                  </a:cubicBezTo>
                  <a:lnTo>
                    <a:pt x="141528" y="220810"/>
                  </a:lnTo>
                  <a:cubicBezTo>
                    <a:pt x="135044" y="222343"/>
                    <a:pt x="127617" y="223581"/>
                    <a:pt x="120780" y="223581"/>
                  </a:cubicBezTo>
                  <a:cubicBezTo>
                    <a:pt x="104334" y="223581"/>
                    <a:pt x="94785" y="217391"/>
                    <a:pt x="93547" y="207783"/>
                  </a:cubicBezTo>
                  <a:cubicBezTo>
                    <a:pt x="80520" y="217981"/>
                    <a:pt x="65076" y="225467"/>
                    <a:pt x="45565" y="225467"/>
                  </a:cubicBezTo>
                  <a:close/>
                  <a:moveTo>
                    <a:pt x="39965" y="144947"/>
                  </a:moveTo>
                  <a:cubicBezTo>
                    <a:pt x="38433" y="153907"/>
                    <a:pt x="37489" y="161334"/>
                    <a:pt x="37489" y="167877"/>
                  </a:cubicBezTo>
                  <a:cubicBezTo>
                    <a:pt x="37489" y="187388"/>
                    <a:pt x="44917" y="195759"/>
                    <a:pt x="61362" y="195759"/>
                  </a:cubicBezTo>
                  <a:cubicBezTo>
                    <a:pt x="72798" y="195759"/>
                    <a:pt x="84292" y="190807"/>
                    <a:pt x="93252" y="184912"/>
                  </a:cubicBezTo>
                  <a:lnTo>
                    <a:pt x="109049" y="94490"/>
                  </a:lnTo>
                  <a:cubicBezTo>
                    <a:pt x="102565" y="93252"/>
                    <a:pt x="92604" y="92604"/>
                    <a:pt x="85530" y="92604"/>
                  </a:cubicBezTo>
                  <a:cubicBezTo>
                    <a:pt x="57944" y="92604"/>
                    <a:pt x="46803" y="106515"/>
                    <a:pt x="40024" y="144947"/>
                  </a:cubicBezTo>
                  <a:close/>
                </a:path>
              </a:pathLst>
            </a:custGeom>
            <a:solidFill>
              <a:srgbClr val="95C11F"/>
            </a:solidFill>
            <a:ln w="5893"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A2AC60C3-D5E0-DCC5-BB45-9410A326AD53}"/>
                </a:ext>
              </a:extLst>
            </p:cNvPr>
            <p:cNvSpPr/>
            <p:nvPr/>
          </p:nvSpPr>
          <p:spPr>
            <a:xfrm>
              <a:off x="3914540" y="4482340"/>
              <a:ext cx="142471" cy="162571"/>
            </a:xfrm>
            <a:custGeom>
              <a:avLst/>
              <a:gdLst>
                <a:gd name="connsiteX0" fmla="*/ 142413 w 142471"/>
                <a:gd name="connsiteY0" fmla="*/ 39317 h 162571"/>
                <a:gd name="connsiteX1" fmla="*/ 67787 w 142471"/>
                <a:gd name="connsiteY1" fmla="*/ 96317 h 162571"/>
                <a:gd name="connsiteX2" fmla="*/ 37136 w 142471"/>
                <a:gd name="connsiteY2" fmla="*/ 93193 h 162571"/>
                <a:gd name="connsiteX3" fmla="*/ 36193 w 142471"/>
                <a:gd name="connsiteY3" fmla="*/ 106514 h 162571"/>
                <a:gd name="connsiteX4" fmla="*/ 78339 w 142471"/>
                <a:gd name="connsiteY4" fmla="*/ 133453 h 162571"/>
                <a:gd name="connsiteX5" fmla="*/ 118009 w 142471"/>
                <a:gd name="connsiteY5" fmla="*/ 128207 h 162571"/>
                <a:gd name="connsiteX6" fmla="*/ 117361 w 142471"/>
                <a:gd name="connsiteY6" fmla="*/ 155145 h 162571"/>
                <a:gd name="connsiteX7" fmla="*/ 66255 w 142471"/>
                <a:gd name="connsiteY7" fmla="*/ 162572 h 162571"/>
                <a:gd name="connsiteX8" fmla="*/ 0 w 142471"/>
                <a:gd name="connsiteY8" fmla="*/ 107458 h 162571"/>
                <a:gd name="connsiteX9" fmla="*/ 2770 w 142471"/>
                <a:gd name="connsiteY9" fmla="*/ 80814 h 162571"/>
                <a:gd name="connsiteX10" fmla="*/ 90717 w 142471"/>
                <a:gd name="connsiteY10" fmla="*/ 0 h 162571"/>
                <a:gd name="connsiteX11" fmla="*/ 142472 w 142471"/>
                <a:gd name="connsiteY11" fmla="*/ 39317 h 162571"/>
                <a:gd name="connsiteX12" fmla="*/ 41144 w 142471"/>
                <a:gd name="connsiteY12" fmla="*/ 71560 h 162571"/>
                <a:gd name="connsiteX13" fmla="*/ 64074 w 142471"/>
                <a:gd name="connsiteY13" fmla="*/ 74036 h 162571"/>
                <a:gd name="connsiteX14" fmla="*/ 106515 w 142471"/>
                <a:gd name="connsiteY14" fmla="*/ 44622 h 162571"/>
                <a:gd name="connsiteX15" fmla="*/ 85471 w 142471"/>
                <a:gd name="connsiteY15" fmla="*/ 29119 h 162571"/>
                <a:gd name="connsiteX16" fmla="*/ 41203 w 142471"/>
                <a:gd name="connsiteY16" fmla="*/ 71560 h 1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471" h="162571">
                  <a:moveTo>
                    <a:pt x="142413" y="39317"/>
                  </a:moveTo>
                  <a:cubicBezTo>
                    <a:pt x="142413" y="79577"/>
                    <a:pt x="106456" y="96317"/>
                    <a:pt x="67787" y="96317"/>
                  </a:cubicBezTo>
                  <a:cubicBezTo>
                    <a:pt x="58179" y="96317"/>
                    <a:pt x="47628" y="95079"/>
                    <a:pt x="37136" y="93193"/>
                  </a:cubicBezTo>
                  <a:cubicBezTo>
                    <a:pt x="36546" y="99088"/>
                    <a:pt x="36193" y="102152"/>
                    <a:pt x="36193" y="106514"/>
                  </a:cubicBezTo>
                  <a:cubicBezTo>
                    <a:pt x="36782" y="126674"/>
                    <a:pt x="47982" y="133453"/>
                    <a:pt x="78339" y="133453"/>
                  </a:cubicBezTo>
                  <a:cubicBezTo>
                    <a:pt x="93193" y="133453"/>
                    <a:pt x="106220" y="131272"/>
                    <a:pt x="118009" y="128207"/>
                  </a:cubicBezTo>
                  <a:lnTo>
                    <a:pt x="117361" y="155145"/>
                  </a:lnTo>
                  <a:cubicBezTo>
                    <a:pt x="103744" y="159153"/>
                    <a:pt x="85176" y="162572"/>
                    <a:pt x="66255" y="162572"/>
                  </a:cubicBezTo>
                  <a:cubicBezTo>
                    <a:pt x="20395" y="162572"/>
                    <a:pt x="0" y="144888"/>
                    <a:pt x="0" y="107458"/>
                  </a:cubicBezTo>
                  <a:cubicBezTo>
                    <a:pt x="0" y="99736"/>
                    <a:pt x="589" y="90717"/>
                    <a:pt x="2770" y="80814"/>
                  </a:cubicBezTo>
                  <a:cubicBezTo>
                    <a:pt x="11435" y="30003"/>
                    <a:pt x="35603" y="0"/>
                    <a:pt x="90717" y="0"/>
                  </a:cubicBezTo>
                  <a:cubicBezTo>
                    <a:pt x="125083" y="0"/>
                    <a:pt x="142472" y="17330"/>
                    <a:pt x="142472" y="39317"/>
                  </a:cubicBezTo>
                  <a:close/>
                  <a:moveTo>
                    <a:pt x="41144" y="71560"/>
                  </a:moveTo>
                  <a:cubicBezTo>
                    <a:pt x="48866" y="73092"/>
                    <a:pt x="56941" y="74036"/>
                    <a:pt x="64074" y="74036"/>
                  </a:cubicBezTo>
                  <a:cubicBezTo>
                    <a:pt x="83880" y="74036"/>
                    <a:pt x="106515" y="67846"/>
                    <a:pt x="106515" y="44622"/>
                  </a:cubicBezTo>
                  <a:cubicBezTo>
                    <a:pt x="106515" y="34424"/>
                    <a:pt x="99382" y="29119"/>
                    <a:pt x="85471" y="29119"/>
                  </a:cubicBezTo>
                  <a:cubicBezTo>
                    <a:pt x="59771" y="29119"/>
                    <a:pt x="46744" y="45211"/>
                    <a:pt x="41203" y="71560"/>
                  </a:cubicBezTo>
                  <a:close/>
                </a:path>
              </a:pathLst>
            </a:custGeom>
            <a:solidFill>
              <a:srgbClr val="95C11F"/>
            </a:solidFill>
            <a:ln w="5893"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482D8BB7-954F-4317-3FB9-65EDFDC24B21}"/>
                </a:ext>
              </a:extLst>
            </p:cNvPr>
            <p:cNvSpPr/>
            <p:nvPr/>
          </p:nvSpPr>
          <p:spPr>
            <a:xfrm>
              <a:off x="4152091" y="4482340"/>
              <a:ext cx="150252" cy="162630"/>
            </a:xfrm>
            <a:custGeom>
              <a:avLst/>
              <a:gdLst>
                <a:gd name="connsiteX0" fmla="*/ 45506 w 150252"/>
                <a:gd name="connsiteY0" fmla="*/ 162631 h 162630"/>
                <a:gd name="connsiteX1" fmla="*/ 0 w 150252"/>
                <a:gd name="connsiteY1" fmla="*/ 110287 h 162630"/>
                <a:gd name="connsiteX2" fmla="*/ 3124 w 150252"/>
                <a:gd name="connsiteY2" fmla="*/ 82111 h 162630"/>
                <a:gd name="connsiteX3" fmla="*/ 91071 w 150252"/>
                <a:gd name="connsiteY3" fmla="*/ 0 h 162630"/>
                <a:gd name="connsiteX4" fmla="*/ 150252 w 150252"/>
                <a:gd name="connsiteY4" fmla="*/ 5600 h 162630"/>
                <a:gd name="connsiteX5" fmla="*/ 130093 w 150252"/>
                <a:gd name="connsiteY5" fmla="*/ 120485 h 162630"/>
                <a:gd name="connsiteX6" fmla="*/ 137815 w 150252"/>
                <a:gd name="connsiteY6" fmla="*/ 134396 h 162630"/>
                <a:gd name="connsiteX7" fmla="*/ 145890 w 150252"/>
                <a:gd name="connsiteY7" fmla="*/ 133748 h 162630"/>
                <a:gd name="connsiteX8" fmla="*/ 141528 w 150252"/>
                <a:gd name="connsiteY8" fmla="*/ 157915 h 162630"/>
                <a:gd name="connsiteX9" fmla="*/ 120780 w 150252"/>
                <a:gd name="connsiteY9" fmla="*/ 160685 h 162630"/>
                <a:gd name="connsiteX10" fmla="*/ 93547 w 150252"/>
                <a:gd name="connsiteY10" fmla="*/ 144888 h 162630"/>
                <a:gd name="connsiteX11" fmla="*/ 45565 w 150252"/>
                <a:gd name="connsiteY11" fmla="*/ 162572 h 162630"/>
                <a:gd name="connsiteX12" fmla="*/ 39906 w 150252"/>
                <a:gd name="connsiteY12" fmla="*/ 82052 h 162630"/>
                <a:gd name="connsiteX13" fmla="*/ 37431 w 150252"/>
                <a:gd name="connsiteY13" fmla="*/ 104982 h 162630"/>
                <a:gd name="connsiteX14" fmla="*/ 61303 w 150252"/>
                <a:gd name="connsiteY14" fmla="*/ 132863 h 162630"/>
                <a:gd name="connsiteX15" fmla="*/ 93193 w 150252"/>
                <a:gd name="connsiteY15" fmla="*/ 122017 h 162630"/>
                <a:gd name="connsiteX16" fmla="*/ 108990 w 150252"/>
                <a:gd name="connsiteY16" fmla="*/ 31595 h 162630"/>
                <a:gd name="connsiteX17" fmla="*/ 85471 w 150252"/>
                <a:gd name="connsiteY17" fmla="*/ 29708 h 162630"/>
                <a:gd name="connsiteX18" fmla="*/ 39965 w 150252"/>
                <a:gd name="connsiteY18" fmla="*/ 82052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252" h="162630">
                  <a:moveTo>
                    <a:pt x="45506" y="162631"/>
                  </a:moveTo>
                  <a:cubicBezTo>
                    <a:pt x="14560" y="162631"/>
                    <a:pt x="0" y="144063"/>
                    <a:pt x="0" y="110287"/>
                  </a:cubicBezTo>
                  <a:cubicBezTo>
                    <a:pt x="0" y="101917"/>
                    <a:pt x="943" y="92603"/>
                    <a:pt x="3124" y="82111"/>
                  </a:cubicBezTo>
                  <a:cubicBezTo>
                    <a:pt x="13027" y="24816"/>
                    <a:pt x="35662" y="0"/>
                    <a:pt x="91071" y="0"/>
                  </a:cubicBezTo>
                  <a:cubicBezTo>
                    <a:pt x="106220" y="0"/>
                    <a:pt x="133512" y="1886"/>
                    <a:pt x="150252" y="5600"/>
                  </a:cubicBezTo>
                  <a:lnTo>
                    <a:pt x="130093" y="120485"/>
                  </a:lnTo>
                  <a:cubicBezTo>
                    <a:pt x="128207" y="131036"/>
                    <a:pt x="129504" y="134396"/>
                    <a:pt x="137815" y="134396"/>
                  </a:cubicBezTo>
                  <a:cubicBezTo>
                    <a:pt x="140291" y="134396"/>
                    <a:pt x="143709" y="134101"/>
                    <a:pt x="145890" y="133748"/>
                  </a:cubicBezTo>
                  <a:lnTo>
                    <a:pt x="141528" y="157915"/>
                  </a:lnTo>
                  <a:cubicBezTo>
                    <a:pt x="135044" y="159448"/>
                    <a:pt x="127617" y="160685"/>
                    <a:pt x="120780" y="160685"/>
                  </a:cubicBezTo>
                  <a:cubicBezTo>
                    <a:pt x="104687" y="160685"/>
                    <a:pt x="94785" y="154496"/>
                    <a:pt x="93547" y="144888"/>
                  </a:cubicBezTo>
                  <a:cubicBezTo>
                    <a:pt x="81168" y="155086"/>
                    <a:pt x="65665" y="162572"/>
                    <a:pt x="45565" y="162572"/>
                  </a:cubicBezTo>
                  <a:close/>
                  <a:moveTo>
                    <a:pt x="39906" y="82052"/>
                  </a:moveTo>
                  <a:cubicBezTo>
                    <a:pt x="38374" y="91366"/>
                    <a:pt x="37431" y="98793"/>
                    <a:pt x="37431" y="104982"/>
                  </a:cubicBezTo>
                  <a:cubicBezTo>
                    <a:pt x="37431" y="124493"/>
                    <a:pt x="44858" y="132863"/>
                    <a:pt x="61303" y="132863"/>
                  </a:cubicBezTo>
                  <a:cubicBezTo>
                    <a:pt x="72739" y="132863"/>
                    <a:pt x="84233" y="127912"/>
                    <a:pt x="93193" y="122017"/>
                  </a:cubicBezTo>
                  <a:lnTo>
                    <a:pt x="108990" y="31595"/>
                  </a:lnTo>
                  <a:cubicBezTo>
                    <a:pt x="102506" y="30357"/>
                    <a:pt x="92545" y="29708"/>
                    <a:pt x="85471" y="29708"/>
                  </a:cubicBezTo>
                  <a:cubicBezTo>
                    <a:pt x="57885" y="29708"/>
                    <a:pt x="46744" y="43620"/>
                    <a:pt x="39965" y="82052"/>
                  </a:cubicBezTo>
                  <a:close/>
                </a:path>
              </a:pathLst>
            </a:custGeom>
            <a:solidFill>
              <a:srgbClr val="95C11F"/>
            </a:solidFill>
            <a:ln w="5893"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AE8A2966-8711-3363-FF6E-5AAE67090C84}"/>
                </a:ext>
              </a:extLst>
            </p:cNvPr>
            <p:cNvSpPr/>
            <p:nvPr/>
          </p:nvSpPr>
          <p:spPr>
            <a:xfrm>
              <a:off x="4398307" y="4426283"/>
              <a:ext cx="74978" cy="215269"/>
            </a:xfrm>
            <a:custGeom>
              <a:avLst/>
              <a:gdLst>
                <a:gd name="connsiteX0" fmla="*/ 36841 w 74978"/>
                <a:gd name="connsiteY0" fmla="*/ 215269 h 215269"/>
                <a:gd name="connsiteX1" fmla="*/ 0 w 74978"/>
                <a:gd name="connsiteY1" fmla="*/ 215269 h 215269"/>
                <a:gd name="connsiteX2" fmla="*/ 26938 w 74978"/>
                <a:gd name="connsiteY2" fmla="*/ 59476 h 215269"/>
                <a:gd name="connsiteX3" fmla="*/ 64133 w 74978"/>
                <a:gd name="connsiteY3" fmla="*/ 59476 h 215269"/>
                <a:gd name="connsiteX4" fmla="*/ 36900 w 74978"/>
                <a:gd name="connsiteY4" fmla="*/ 215269 h 215269"/>
                <a:gd name="connsiteX5" fmla="*/ 37489 w 74978"/>
                <a:gd name="connsiteY5" fmla="*/ 0 h 215269"/>
                <a:gd name="connsiteX6" fmla="*/ 74979 w 74978"/>
                <a:gd name="connsiteY6" fmla="*/ 0 h 215269"/>
                <a:gd name="connsiteX7" fmla="*/ 68790 w 74978"/>
                <a:gd name="connsiteY7" fmla="*/ 35308 h 215269"/>
                <a:gd name="connsiteX8" fmla="*/ 31005 w 74978"/>
                <a:gd name="connsiteY8" fmla="*/ 35308 h 215269"/>
                <a:gd name="connsiteX9" fmla="*/ 37489 w 74978"/>
                <a:gd name="connsiteY9" fmla="*/ 0 h 2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78" h="215269">
                  <a:moveTo>
                    <a:pt x="36841" y="215269"/>
                  </a:moveTo>
                  <a:lnTo>
                    <a:pt x="0" y="215269"/>
                  </a:lnTo>
                  <a:lnTo>
                    <a:pt x="26938" y="59476"/>
                  </a:lnTo>
                  <a:lnTo>
                    <a:pt x="64133" y="59476"/>
                  </a:lnTo>
                  <a:lnTo>
                    <a:pt x="36900" y="215269"/>
                  </a:lnTo>
                  <a:close/>
                  <a:moveTo>
                    <a:pt x="37489" y="0"/>
                  </a:moveTo>
                  <a:lnTo>
                    <a:pt x="74979" y="0"/>
                  </a:lnTo>
                  <a:lnTo>
                    <a:pt x="68790" y="35308"/>
                  </a:lnTo>
                  <a:lnTo>
                    <a:pt x="31005" y="35308"/>
                  </a:lnTo>
                  <a:lnTo>
                    <a:pt x="37489" y="0"/>
                  </a:lnTo>
                  <a:close/>
                </a:path>
              </a:pathLst>
            </a:custGeom>
            <a:solidFill>
              <a:srgbClr val="95C11F"/>
            </a:solidFill>
            <a:ln w="5893"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1F49E4D1-E9D9-B5B6-782A-BBB0E8D83B18}"/>
                </a:ext>
              </a:extLst>
            </p:cNvPr>
            <p:cNvSpPr/>
            <p:nvPr/>
          </p:nvSpPr>
          <p:spPr>
            <a:xfrm>
              <a:off x="4475467" y="4482340"/>
              <a:ext cx="148147" cy="159211"/>
            </a:xfrm>
            <a:custGeom>
              <a:avLst/>
              <a:gdLst>
                <a:gd name="connsiteX0" fmla="*/ 92898 w 148147"/>
                <a:gd name="connsiteY0" fmla="*/ 159212 h 159211"/>
                <a:gd name="connsiteX1" fmla="*/ 107753 w 148147"/>
                <a:gd name="connsiteY1" fmla="*/ 73387 h 159211"/>
                <a:gd name="connsiteX2" fmla="*/ 92604 w 148147"/>
                <a:gd name="connsiteY2" fmla="*/ 30357 h 159211"/>
                <a:gd name="connsiteX3" fmla="*/ 57590 w 148147"/>
                <a:gd name="connsiteY3" fmla="*/ 42146 h 159211"/>
                <a:gd name="connsiteX4" fmla="*/ 36841 w 148147"/>
                <a:gd name="connsiteY4" fmla="*/ 159212 h 159211"/>
                <a:gd name="connsiteX5" fmla="*/ 0 w 148147"/>
                <a:gd name="connsiteY5" fmla="*/ 159212 h 159211"/>
                <a:gd name="connsiteX6" fmla="*/ 27587 w 148147"/>
                <a:gd name="connsiteY6" fmla="*/ 3419 h 159211"/>
                <a:gd name="connsiteX7" fmla="*/ 55763 w 148147"/>
                <a:gd name="connsiteY7" fmla="*/ 3419 h 159211"/>
                <a:gd name="connsiteX8" fmla="*/ 57000 w 148147"/>
                <a:gd name="connsiteY8" fmla="*/ 18921 h 159211"/>
                <a:gd name="connsiteX9" fmla="*/ 109639 w 148147"/>
                <a:gd name="connsiteY9" fmla="*/ 0 h 159211"/>
                <a:gd name="connsiteX10" fmla="*/ 144947 w 148147"/>
                <a:gd name="connsiteY10" fmla="*/ 73387 h 159211"/>
                <a:gd name="connsiteX11" fmla="*/ 130093 w 148147"/>
                <a:gd name="connsiteY11" fmla="*/ 159212 h 159211"/>
                <a:gd name="connsiteX12" fmla="*/ 92898 w 148147"/>
                <a:gd name="connsiteY12" fmla="*/ 159212 h 15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47" h="159211">
                  <a:moveTo>
                    <a:pt x="92898" y="159212"/>
                  </a:moveTo>
                  <a:lnTo>
                    <a:pt x="107753" y="73387"/>
                  </a:lnTo>
                  <a:cubicBezTo>
                    <a:pt x="113647" y="41792"/>
                    <a:pt x="111761" y="30357"/>
                    <a:pt x="92604" y="30357"/>
                  </a:cubicBezTo>
                  <a:cubicBezTo>
                    <a:pt x="79282" y="30357"/>
                    <a:pt x="66609" y="36251"/>
                    <a:pt x="57590" y="42146"/>
                  </a:cubicBezTo>
                  <a:lnTo>
                    <a:pt x="36841" y="159212"/>
                  </a:lnTo>
                  <a:lnTo>
                    <a:pt x="0" y="159212"/>
                  </a:lnTo>
                  <a:lnTo>
                    <a:pt x="27587" y="3419"/>
                  </a:lnTo>
                  <a:lnTo>
                    <a:pt x="55763" y="3419"/>
                  </a:lnTo>
                  <a:lnTo>
                    <a:pt x="57000" y="18921"/>
                  </a:lnTo>
                  <a:cubicBezTo>
                    <a:pt x="69674" y="10551"/>
                    <a:pt x="86120" y="0"/>
                    <a:pt x="109639" y="0"/>
                  </a:cubicBezTo>
                  <a:cubicBezTo>
                    <a:pt x="145596" y="0"/>
                    <a:pt x="153612" y="23873"/>
                    <a:pt x="144947" y="73387"/>
                  </a:cubicBezTo>
                  <a:lnTo>
                    <a:pt x="130093" y="159212"/>
                  </a:lnTo>
                  <a:lnTo>
                    <a:pt x="92898" y="159212"/>
                  </a:lnTo>
                  <a:close/>
                </a:path>
              </a:pathLst>
            </a:custGeom>
            <a:solidFill>
              <a:srgbClr val="95C11F"/>
            </a:solidFill>
            <a:ln w="5893"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2D0CF2AF-546D-9DDA-2719-D02A8354FADB}"/>
                </a:ext>
              </a:extLst>
            </p:cNvPr>
            <p:cNvSpPr/>
            <p:nvPr/>
          </p:nvSpPr>
          <p:spPr>
            <a:xfrm>
              <a:off x="4646409" y="4419445"/>
              <a:ext cx="162630" cy="225525"/>
            </a:xfrm>
            <a:custGeom>
              <a:avLst/>
              <a:gdLst>
                <a:gd name="connsiteX0" fmla="*/ 45506 w 162630"/>
                <a:gd name="connsiteY0" fmla="*/ 225526 h 225525"/>
                <a:gd name="connsiteX1" fmla="*/ 0 w 162630"/>
                <a:gd name="connsiteY1" fmla="*/ 172239 h 225525"/>
                <a:gd name="connsiteX2" fmla="*/ 3124 w 162630"/>
                <a:gd name="connsiteY2" fmla="*/ 145006 h 225525"/>
                <a:gd name="connsiteX3" fmla="*/ 86768 w 162630"/>
                <a:gd name="connsiteY3" fmla="*/ 62895 h 225525"/>
                <a:gd name="connsiteX4" fmla="*/ 114001 w 162630"/>
                <a:gd name="connsiteY4" fmla="*/ 65076 h 225525"/>
                <a:gd name="connsiteX5" fmla="*/ 124847 w 162630"/>
                <a:gd name="connsiteY5" fmla="*/ 4362 h 225525"/>
                <a:gd name="connsiteX6" fmla="*/ 162631 w 162630"/>
                <a:gd name="connsiteY6" fmla="*/ 0 h 225525"/>
                <a:gd name="connsiteX7" fmla="*/ 130093 w 162630"/>
                <a:gd name="connsiteY7" fmla="*/ 183380 h 225525"/>
                <a:gd name="connsiteX8" fmla="*/ 137815 w 162630"/>
                <a:gd name="connsiteY8" fmla="*/ 197291 h 225525"/>
                <a:gd name="connsiteX9" fmla="*/ 145890 w 162630"/>
                <a:gd name="connsiteY9" fmla="*/ 196643 h 225525"/>
                <a:gd name="connsiteX10" fmla="*/ 141528 w 162630"/>
                <a:gd name="connsiteY10" fmla="*/ 220810 h 225525"/>
                <a:gd name="connsiteX11" fmla="*/ 120780 w 162630"/>
                <a:gd name="connsiteY11" fmla="*/ 223581 h 225525"/>
                <a:gd name="connsiteX12" fmla="*/ 93547 w 162630"/>
                <a:gd name="connsiteY12" fmla="*/ 207783 h 225525"/>
                <a:gd name="connsiteX13" fmla="*/ 45565 w 162630"/>
                <a:gd name="connsiteY13" fmla="*/ 225467 h 225525"/>
                <a:gd name="connsiteX14" fmla="*/ 39965 w 162630"/>
                <a:gd name="connsiteY14" fmla="*/ 144947 h 225525"/>
                <a:gd name="connsiteX15" fmla="*/ 37489 w 162630"/>
                <a:gd name="connsiteY15" fmla="*/ 167877 h 225525"/>
                <a:gd name="connsiteX16" fmla="*/ 61362 w 162630"/>
                <a:gd name="connsiteY16" fmla="*/ 195759 h 225525"/>
                <a:gd name="connsiteX17" fmla="*/ 93252 w 162630"/>
                <a:gd name="connsiteY17" fmla="*/ 184912 h 225525"/>
                <a:gd name="connsiteX18" fmla="*/ 109049 w 162630"/>
                <a:gd name="connsiteY18" fmla="*/ 94490 h 225525"/>
                <a:gd name="connsiteX19" fmla="*/ 85530 w 162630"/>
                <a:gd name="connsiteY19" fmla="*/ 92604 h 225525"/>
                <a:gd name="connsiteX20" fmla="*/ 40024 w 162630"/>
                <a:gd name="connsiteY20" fmla="*/ 144947 h 22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630" h="225525">
                  <a:moveTo>
                    <a:pt x="45506" y="225526"/>
                  </a:moveTo>
                  <a:cubicBezTo>
                    <a:pt x="15444" y="225526"/>
                    <a:pt x="0" y="206605"/>
                    <a:pt x="0" y="172239"/>
                  </a:cubicBezTo>
                  <a:cubicBezTo>
                    <a:pt x="0" y="164164"/>
                    <a:pt x="1238" y="154909"/>
                    <a:pt x="3124" y="145006"/>
                  </a:cubicBezTo>
                  <a:cubicBezTo>
                    <a:pt x="13027" y="87711"/>
                    <a:pt x="35014" y="62895"/>
                    <a:pt x="86768" y="62895"/>
                  </a:cubicBezTo>
                  <a:cubicBezTo>
                    <a:pt x="94843" y="62895"/>
                    <a:pt x="105984" y="63544"/>
                    <a:pt x="114001" y="65076"/>
                  </a:cubicBezTo>
                  <a:lnTo>
                    <a:pt x="124847" y="4362"/>
                  </a:lnTo>
                  <a:lnTo>
                    <a:pt x="162631" y="0"/>
                  </a:lnTo>
                  <a:lnTo>
                    <a:pt x="130093" y="183380"/>
                  </a:lnTo>
                  <a:cubicBezTo>
                    <a:pt x="128207" y="193931"/>
                    <a:pt x="129445" y="197291"/>
                    <a:pt x="137815" y="197291"/>
                  </a:cubicBezTo>
                  <a:cubicBezTo>
                    <a:pt x="140291" y="197291"/>
                    <a:pt x="143709" y="196997"/>
                    <a:pt x="145890" y="196643"/>
                  </a:cubicBezTo>
                  <a:lnTo>
                    <a:pt x="141528" y="220810"/>
                  </a:lnTo>
                  <a:cubicBezTo>
                    <a:pt x="135044" y="222343"/>
                    <a:pt x="127617" y="223581"/>
                    <a:pt x="120780" y="223581"/>
                  </a:cubicBezTo>
                  <a:cubicBezTo>
                    <a:pt x="104393" y="223581"/>
                    <a:pt x="94785" y="217391"/>
                    <a:pt x="93547" y="207783"/>
                  </a:cubicBezTo>
                  <a:cubicBezTo>
                    <a:pt x="80520" y="217981"/>
                    <a:pt x="65076" y="225467"/>
                    <a:pt x="45565" y="225467"/>
                  </a:cubicBezTo>
                  <a:close/>
                  <a:moveTo>
                    <a:pt x="39965" y="144947"/>
                  </a:moveTo>
                  <a:cubicBezTo>
                    <a:pt x="38433" y="153907"/>
                    <a:pt x="37489" y="161334"/>
                    <a:pt x="37489" y="167877"/>
                  </a:cubicBezTo>
                  <a:cubicBezTo>
                    <a:pt x="37489" y="187388"/>
                    <a:pt x="44917" y="195759"/>
                    <a:pt x="61362" y="195759"/>
                  </a:cubicBezTo>
                  <a:cubicBezTo>
                    <a:pt x="72798" y="195759"/>
                    <a:pt x="84292" y="190807"/>
                    <a:pt x="93252" y="184912"/>
                  </a:cubicBezTo>
                  <a:lnTo>
                    <a:pt x="109049" y="94490"/>
                  </a:lnTo>
                  <a:cubicBezTo>
                    <a:pt x="102565" y="93252"/>
                    <a:pt x="92663" y="92604"/>
                    <a:pt x="85530" y="92604"/>
                  </a:cubicBezTo>
                  <a:cubicBezTo>
                    <a:pt x="57944" y="92604"/>
                    <a:pt x="46803" y="106515"/>
                    <a:pt x="40024" y="144947"/>
                  </a:cubicBezTo>
                  <a:close/>
                </a:path>
              </a:pathLst>
            </a:custGeom>
            <a:solidFill>
              <a:srgbClr val="95C11F"/>
            </a:solidFill>
            <a:ln w="5893"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1B924D5E-843C-0643-FA7A-32BBF1EBB45B}"/>
                </a:ext>
              </a:extLst>
            </p:cNvPr>
            <p:cNvSpPr/>
            <p:nvPr/>
          </p:nvSpPr>
          <p:spPr>
            <a:xfrm>
              <a:off x="4817696" y="4430880"/>
              <a:ext cx="148375" cy="214090"/>
            </a:xfrm>
            <a:custGeom>
              <a:avLst/>
              <a:gdLst>
                <a:gd name="connsiteX0" fmla="*/ 41212 w 148375"/>
                <a:gd name="connsiteY0" fmla="*/ 214091 h 214090"/>
                <a:gd name="connsiteX1" fmla="*/ 2779 w 148375"/>
                <a:gd name="connsiteY1" fmla="*/ 146893 h 214090"/>
                <a:gd name="connsiteX2" fmla="*/ 18872 w 148375"/>
                <a:gd name="connsiteY2" fmla="*/ 54878 h 214090"/>
                <a:gd name="connsiteX3" fmla="*/ 55713 w 148375"/>
                <a:gd name="connsiteY3" fmla="*/ 54878 h 214090"/>
                <a:gd name="connsiteX4" fmla="*/ 39621 w 148375"/>
                <a:gd name="connsiteY4" fmla="*/ 146893 h 214090"/>
                <a:gd name="connsiteX5" fmla="*/ 57304 w 148375"/>
                <a:gd name="connsiteY5" fmla="*/ 183734 h 214090"/>
                <a:gd name="connsiteX6" fmla="*/ 90726 w 148375"/>
                <a:gd name="connsiteY6" fmla="*/ 171945 h 214090"/>
                <a:gd name="connsiteX7" fmla="*/ 111180 w 148375"/>
                <a:gd name="connsiteY7" fmla="*/ 54878 h 214090"/>
                <a:gd name="connsiteX8" fmla="*/ 148375 w 148375"/>
                <a:gd name="connsiteY8" fmla="*/ 54878 h 214090"/>
                <a:gd name="connsiteX9" fmla="*/ 127626 w 148375"/>
                <a:gd name="connsiteY9" fmla="*/ 171945 h 214090"/>
                <a:gd name="connsiteX10" fmla="*/ 135702 w 148375"/>
                <a:gd name="connsiteY10" fmla="*/ 185856 h 214090"/>
                <a:gd name="connsiteX11" fmla="*/ 143777 w 148375"/>
                <a:gd name="connsiteY11" fmla="*/ 185207 h 214090"/>
                <a:gd name="connsiteX12" fmla="*/ 139415 w 148375"/>
                <a:gd name="connsiteY12" fmla="*/ 209375 h 214090"/>
                <a:gd name="connsiteX13" fmla="*/ 118372 w 148375"/>
                <a:gd name="connsiteY13" fmla="*/ 212145 h 214090"/>
                <a:gd name="connsiteX14" fmla="*/ 92023 w 148375"/>
                <a:gd name="connsiteY14" fmla="*/ 195110 h 214090"/>
                <a:gd name="connsiteX15" fmla="*/ 41212 w 148375"/>
                <a:gd name="connsiteY15" fmla="*/ 214032 h 214090"/>
                <a:gd name="connsiteX16" fmla="*/ 61961 w 148375"/>
                <a:gd name="connsiteY16" fmla="*/ 38138 h 214090"/>
                <a:gd name="connsiteX17" fmla="*/ 59190 w 148375"/>
                <a:gd name="connsiteY17" fmla="*/ 27587 h 214090"/>
                <a:gd name="connsiteX18" fmla="*/ 115248 w 148375"/>
                <a:gd name="connsiteY18" fmla="*/ 0 h 214090"/>
                <a:gd name="connsiteX19" fmla="*/ 121142 w 148375"/>
                <a:gd name="connsiteY19" fmla="*/ 18273 h 214090"/>
                <a:gd name="connsiteX20" fmla="*/ 61961 w 148375"/>
                <a:gd name="connsiteY20" fmla="*/ 38079 h 21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375" h="214090">
                  <a:moveTo>
                    <a:pt x="41212" y="214091"/>
                  </a:moveTo>
                  <a:cubicBezTo>
                    <a:pt x="6493" y="214091"/>
                    <a:pt x="-6180" y="194874"/>
                    <a:pt x="2779" y="146893"/>
                  </a:cubicBezTo>
                  <a:lnTo>
                    <a:pt x="18872" y="54878"/>
                  </a:lnTo>
                  <a:lnTo>
                    <a:pt x="55713" y="54878"/>
                  </a:lnTo>
                  <a:lnTo>
                    <a:pt x="39621" y="146893"/>
                  </a:lnTo>
                  <a:cubicBezTo>
                    <a:pt x="34669" y="174774"/>
                    <a:pt x="38383" y="183734"/>
                    <a:pt x="57304" y="183734"/>
                  </a:cubicBezTo>
                  <a:cubicBezTo>
                    <a:pt x="70626" y="183734"/>
                    <a:pt x="81767" y="177839"/>
                    <a:pt x="90726" y="171945"/>
                  </a:cubicBezTo>
                  <a:lnTo>
                    <a:pt x="111180" y="54878"/>
                  </a:lnTo>
                  <a:lnTo>
                    <a:pt x="148375" y="54878"/>
                  </a:lnTo>
                  <a:lnTo>
                    <a:pt x="127626" y="171945"/>
                  </a:lnTo>
                  <a:cubicBezTo>
                    <a:pt x="125740" y="182496"/>
                    <a:pt x="127332" y="185856"/>
                    <a:pt x="135702" y="185856"/>
                  </a:cubicBezTo>
                  <a:cubicBezTo>
                    <a:pt x="137883" y="185856"/>
                    <a:pt x="141596" y="185561"/>
                    <a:pt x="143777" y="185207"/>
                  </a:cubicBezTo>
                  <a:lnTo>
                    <a:pt x="139415" y="209375"/>
                  </a:lnTo>
                  <a:cubicBezTo>
                    <a:pt x="132578" y="210908"/>
                    <a:pt x="125151" y="212145"/>
                    <a:pt x="118372" y="212145"/>
                  </a:cubicBezTo>
                  <a:cubicBezTo>
                    <a:pt x="102280" y="212145"/>
                    <a:pt x="92966" y="205956"/>
                    <a:pt x="92023" y="195110"/>
                  </a:cubicBezTo>
                  <a:cubicBezTo>
                    <a:pt x="79645" y="204070"/>
                    <a:pt x="63847" y="214032"/>
                    <a:pt x="41212" y="214032"/>
                  </a:cubicBezTo>
                  <a:close/>
                  <a:moveTo>
                    <a:pt x="61961" y="38138"/>
                  </a:moveTo>
                  <a:lnTo>
                    <a:pt x="59190" y="27587"/>
                  </a:lnTo>
                  <a:lnTo>
                    <a:pt x="115248" y="0"/>
                  </a:lnTo>
                  <a:lnTo>
                    <a:pt x="121142" y="18273"/>
                  </a:lnTo>
                  <a:lnTo>
                    <a:pt x="61961" y="38079"/>
                  </a:lnTo>
                  <a:close/>
                </a:path>
              </a:pathLst>
            </a:custGeom>
            <a:solidFill>
              <a:srgbClr val="95C11F"/>
            </a:solidFill>
            <a:ln w="5893"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A2C4BB0E-732D-E1CE-E85A-74E186DCE965}"/>
                </a:ext>
              </a:extLst>
            </p:cNvPr>
            <p:cNvSpPr/>
            <p:nvPr/>
          </p:nvSpPr>
          <p:spPr>
            <a:xfrm>
              <a:off x="4973557" y="4482340"/>
              <a:ext cx="138050" cy="162630"/>
            </a:xfrm>
            <a:custGeom>
              <a:avLst/>
              <a:gdLst>
                <a:gd name="connsiteX0" fmla="*/ 90364 w 138050"/>
                <a:gd name="connsiteY0" fmla="*/ 109344 h 162630"/>
                <a:gd name="connsiteX1" fmla="*/ 58769 w 138050"/>
                <a:gd name="connsiteY1" fmla="*/ 92898 h 162630"/>
                <a:gd name="connsiteX2" fmla="*/ 16976 w 138050"/>
                <a:gd name="connsiteY2" fmla="*/ 56057 h 162630"/>
                <a:gd name="connsiteX3" fmla="*/ 81699 w 138050"/>
                <a:gd name="connsiteY3" fmla="*/ 0 h 162630"/>
                <a:gd name="connsiteX4" fmla="*/ 138051 w 138050"/>
                <a:gd name="connsiteY4" fmla="*/ 7722 h 162630"/>
                <a:gd name="connsiteX5" fmla="*/ 129680 w 138050"/>
                <a:gd name="connsiteY5" fmla="*/ 34070 h 162630"/>
                <a:gd name="connsiteX6" fmla="*/ 86650 w 138050"/>
                <a:gd name="connsiteY6" fmla="*/ 28176 h 162630"/>
                <a:gd name="connsiteX7" fmla="*/ 54761 w 138050"/>
                <a:gd name="connsiteY7" fmla="*/ 49573 h 162630"/>
                <a:gd name="connsiteX8" fmla="*/ 84823 w 138050"/>
                <a:gd name="connsiteY8" fmla="*/ 66608 h 162630"/>
                <a:gd name="connsiteX9" fmla="*/ 128207 w 138050"/>
                <a:gd name="connsiteY9" fmla="*/ 101917 h 162630"/>
                <a:gd name="connsiteX10" fmla="*/ 58533 w 138050"/>
                <a:gd name="connsiteY10" fmla="*/ 162631 h 162630"/>
                <a:gd name="connsiteX11" fmla="*/ 0 w 138050"/>
                <a:gd name="connsiteY11" fmla="*/ 154555 h 162630"/>
                <a:gd name="connsiteX12" fmla="*/ 8665 w 138050"/>
                <a:gd name="connsiteY12" fmla="*/ 127617 h 162630"/>
                <a:gd name="connsiteX13" fmla="*/ 53582 w 138050"/>
                <a:gd name="connsiteY13" fmla="*/ 134455 h 162630"/>
                <a:gd name="connsiteX14" fmla="*/ 90423 w 138050"/>
                <a:gd name="connsiteY14" fmla="*/ 109344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0" h="162630">
                  <a:moveTo>
                    <a:pt x="90364" y="109344"/>
                  </a:moveTo>
                  <a:cubicBezTo>
                    <a:pt x="90364" y="100679"/>
                    <a:pt x="83231" y="97260"/>
                    <a:pt x="58769" y="92898"/>
                  </a:cubicBezTo>
                  <a:cubicBezTo>
                    <a:pt x="30593" y="88536"/>
                    <a:pt x="16976" y="78044"/>
                    <a:pt x="16976" y="56057"/>
                  </a:cubicBezTo>
                  <a:cubicBezTo>
                    <a:pt x="16976" y="17035"/>
                    <a:pt x="41144" y="0"/>
                    <a:pt x="81699" y="0"/>
                  </a:cubicBezTo>
                  <a:cubicBezTo>
                    <a:pt x="102742" y="0"/>
                    <a:pt x="126615" y="4008"/>
                    <a:pt x="138051" y="7722"/>
                  </a:cubicBezTo>
                  <a:lnTo>
                    <a:pt x="129680" y="34070"/>
                  </a:lnTo>
                  <a:cubicBezTo>
                    <a:pt x="117597" y="30651"/>
                    <a:pt x="101799" y="28176"/>
                    <a:pt x="86650" y="28176"/>
                  </a:cubicBezTo>
                  <a:cubicBezTo>
                    <a:pt x="72385" y="28176"/>
                    <a:pt x="54761" y="30946"/>
                    <a:pt x="54761" y="49573"/>
                  </a:cubicBezTo>
                  <a:cubicBezTo>
                    <a:pt x="54761" y="59476"/>
                    <a:pt x="63426" y="63190"/>
                    <a:pt x="84823" y="66608"/>
                  </a:cubicBezTo>
                  <a:cubicBezTo>
                    <a:pt x="115769" y="71560"/>
                    <a:pt x="128207" y="81168"/>
                    <a:pt x="128207" y="101917"/>
                  </a:cubicBezTo>
                  <a:cubicBezTo>
                    <a:pt x="128207" y="144063"/>
                    <a:pt x="103096" y="162631"/>
                    <a:pt x="58533" y="162631"/>
                  </a:cubicBezTo>
                  <a:cubicBezTo>
                    <a:pt x="38374" y="162631"/>
                    <a:pt x="13027" y="158917"/>
                    <a:pt x="0" y="154555"/>
                  </a:cubicBezTo>
                  <a:lnTo>
                    <a:pt x="8665" y="127617"/>
                  </a:lnTo>
                  <a:cubicBezTo>
                    <a:pt x="21987" y="131625"/>
                    <a:pt x="38079" y="134455"/>
                    <a:pt x="53582" y="134455"/>
                  </a:cubicBezTo>
                  <a:cubicBezTo>
                    <a:pt x="70912" y="134455"/>
                    <a:pt x="90423" y="131331"/>
                    <a:pt x="90423" y="109344"/>
                  </a:cubicBezTo>
                  <a:close/>
                </a:path>
              </a:pathLst>
            </a:custGeom>
            <a:solidFill>
              <a:srgbClr val="95C11F"/>
            </a:solidFill>
            <a:ln w="5893"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EB6F963B-EB72-1999-E0E6-6EE2EA7DED87}"/>
                </a:ext>
              </a:extLst>
            </p:cNvPr>
            <p:cNvSpPr/>
            <p:nvPr/>
          </p:nvSpPr>
          <p:spPr>
            <a:xfrm>
              <a:off x="5133300" y="4438720"/>
              <a:ext cx="103154" cy="204364"/>
            </a:xfrm>
            <a:custGeom>
              <a:avLst/>
              <a:gdLst>
                <a:gd name="connsiteX0" fmla="*/ 78987 w 103154"/>
                <a:gd name="connsiteY0" fmla="*/ 200356 h 204364"/>
                <a:gd name="connsiteX1" fmla="*/ 48335 w 103154"/>
                <a:gd name="connsiteY1" fmla="*/ 204364 h 204364"/>
                <a:gd name="connsiteX2" fmla="*/ 9608 w 103154"/>
                <a:gd name="connsiteY2" fmla="*/ 149250 h 204364"/>
                <a:gd name="connsiteX3" fmla="*/ 22635 w 103154"/>
                <a:gd name="connsiteY3" fmla="*/ 73682 h 204364"/>
                <a:gd name="connsiteX4" fmla="*/ 0 w 103154"/>
                <a:gd name="connsiteY4" fmla="*/ 73682 h 204364"/>
                <a:gd name="connsiteX5" fmla="*/ 4362 w 103154"/>
                <a:gd name="connsiteY5" fmla="*/ 48571 h 204364"/>
                <a:gd name="connsiteX6" fmla="*/ 27587 w 103154"/>
                <a:gd name="connsiteY6" fmla="*/ 47038 h 204364"/>
                <a:gd name="connsiteX7" fmla="*/ 35014 w 103154"/>
                <a:gd name="connsiteY7" fmla="*/ 4008 h 204364"/>
                <a:gd name="connsiteX8" fmla="*/ 72208 w 103154"/>
                <a:gd name="connsiteY8" fmla="*/ 0 h 204364"/>
                <a:gd name="connsiteX9" fmla="*/ 63838 w 103154"/>
                <a:gd name="connsiteY9" fmla="*/ 47097 h 204364"/>
                <a:gd name="connsiteX10" fmla="*/ 103155 w 103154"/>
                <a:gd name="connsiteY10" fmla="*/ 47097 h 204364"/>
                <a:gd name="connsiteX11" fmla="*/ 98498 w 103154"/>
                <a:gd name="connsiteY11" fmla="*/ 73741 h 204364"/>
                <a:gd name="connsiteX12" fmla="*/ 58828 w 103154"/>
                <a:gd name="connsiteY12" fmla="*/ 73741 h 204364"/>
                <a:gd name="connsiteX13" fmla="*/ 45801 w 103154"/>
                <a:gd name="connsiteY13" fmla="*/ 149309 h 204364"/>
                <a:gd name="connsiteX14" fmla="*/ 62188 w 103154"/>
                <a:gd name="connsiteY14" fmla="*/ 174715 h 204364"/>
                <a:gd name="connsiteX15" fmla="*/ 83231 w 103154"/>
                <a:gd name="connsiteY15" fmla="*/ 172829 h 204364"/>
                <a:gd name="connsiteX16" fmla="*/ 78869 w 103154"/>
                <a:gd name="connsiteY16" fmla="*/ 200415 h 20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54" h="204364">
                  <a:moveTo>
                    <a:pt x="78987" y="200356"/>
                  </a:moveTo>
                  <a:cubicBezTo>
                    <a:pt x="70617" y="203127"/>
                    <a:pt x="59181" y="204364"/>
                    <a:pt x="48335" y="204364"/>
                  </a:cubicBezTo>
                  <a:cubicBezTo>
                    <a:pt x="9608" y="204364"/>
                    <a:pt x="2476" y="187919"/>
                    <a:pt x="9608" y="149250"/>
                  </a:cubicBezTo>
                  <a:lnTo>
                    <a:pt x="22635" y="73682"/>
                  </a:lnTo>
                  <a:lnTo>
                    <a:pt x="0" y="73682"/>
                  </a:lnTo>
                  <a:lnTo>
                    <a:pt x="4362" y="48571"/>
                  </a:lnTo>
                  <a:lnTo>
                    <a:pt x="27587" y="47038"/>
                  </a:lnTo>
                  <a:lnTo>
                    <a:pt x="35014" y="4008"/>
                  </a:lnTo>
                  <a:lnTo>
                    <a:pt x="72208" y="0"/>
                  </a:lnTo>
                  <a:lnTo>
                    <a:pt x="63838" y="47097"/>
                  </a:lnTo>
                  <a:lnTo>
                    <a:pt x="103155" y="47097"/>
                  </a:lnTo>
                  <a:lnTo>
                    <a:pt x="98498" y="73741"/>
                  </a:lnTo>
                  <a:lnTo>
                    <a:pt x="58828" y="73741"/>
                  </a:lnTo>
                  <a:lnTo>
                    <a:pt x="45801" y="149309"/>
                  </a:lnTo>
                  <a:cubicBezTo>
                    <a:pt x="42382" y="167877"/>
                    <a:pt x="46390" y="174715"/>
                    <a:pt x="62188" y="174715"/>
                  </a:cubicBezTo>
                  <a:cubicBezTo>
                    <a:pt x="68082" y="174715"/>
                    <a:pt x="76452" y="174420"/>
                    <a:pt x="83231" y="172829"/>
                  </a:cubicBezTo>
                  <a:lnTo>
                    <a:pt x="78869" y="200415"/>
                  </a:lnTo>
                  <a:close/>
                </a:path>
              </a:pathLst>
            </a:custGeom>
            <a:solidFill>
              <a:srgbClr val="95C11F"/>
            </a:solidFill>
            <a:ln w="5893"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41839796-C638-985C-0459-40D15467154D}"/>
                </a:ext>
              </a:extLst>
            </p:cNvPr>
            <p:cNvSpPr/>
            <p:nvPr/>
          </p:nvSpPr>
          <p:spPr>
            <a:xfrm>
              <a:off x="5237987" y="4483283"/>
              <a:ext cx="110876" cy="158268"/>
            </a:xfrm>
            <a:custGeom>
              <a:avLst/>
              <a:gdLst>
                <a:gd name="connsiteX0" fmla="*/ 105336 w 110876"/>
                <a:gd name="connsiteY0" fmla="*/ 34660 h 158268"/>
                <a:gd name="connsiteX1" fmla="*/ 55763 w 110876"/>
                <a:gd name="connsiteY1" fmla="*/ 51401 h 158268"/>
                <a:gd name="connsiteX2" fmla="*/ 36841 w 110876"/>
                <a:gd name="connsiteY2" fmla="*/ 158269 h 158268"/>
                <a:gd name="connsiteX3" fmla="*/ 0 w 110876"/>
                <a:gd name="connsiteY3" fmla="*/ 158269 h 158268"/>
                <a:gd name="connsiteX4" fmla="*/ 27587 w 110876"/>
                <a:gd name="connsiteY4" fmla="*/ 2476 h 158268"/>
                <a:gd name="connsiteX5" fmla="*/ 55468 w 110876"/>
                <a:gd name="connsiteY5" fmla="*/ 2476 h 158268"/>
                <a:gd name="connsiteX6" fmla="*/ 55763 w 110876"/>
                <a:gd name="connsiteY6" fmla="*/ 24168 h 158268"/>
                <a:gd name="connsiteX7" fmla="*/ 110877 w 110876"/>
                <a:gd name="connsiteY7" fmla="*/ 0 h 158268"/>
                <a:gd name="connsiteX8" fmla="*/ 105277 w 110876"/>
                <a:gd name="connsiteY8" fmla="*/ 34719 h 15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6" h="158268">
                  <a:moveTo>
                    <a:pt x="105336" y="34660"/>
                  </a:moveTo>
                  <a:cubicBezTo>
                    <a:pt x="87652" y="37430"/>
                    <a:pt x="66608" y="44858"/>
                    <a:pt x="55763" y="51401"/>
                  </a:cubicBezTo>
                  <a:lnTo>
                    <a:pt x="36841" y="158269"/>
                  </a:lnTo>
                  <a:lnTo>
                    <a:pt x="0" y="158269"/>
                  </a:lnTo>
                  <a:lnTo>
                    <a:pt x="27587" y="2476"/>
                  </a:lnTo>
                  <a:lnTo>
                    <a:pt x="55468" y="2476"/>
                  </a:lnTo>
                  <a:lnTo>
                    <a:pt x="55763" y="24168"/>
                  </a:lnTo>
                  <a:cubicBezTo>
                    <a:pt x="67198" y="14560"/>
                    <a:pt x="89538" y="3124"/>
                    <a:pt x="110877" y="0"/>
                  </a:cubicBezTo>
                  <a:lnTo>
                    <a:pt x="105277" y="34719"/>
                  </a:lnTo>
                  <a:close/>
                </a:path>
              </a:pathLst>
            </a:custGeom>
            <a:solidFill>
              <a:srgbClr val="95C11F"/>
            </a:solidFill>
            <a:ln w="5893"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D3F59254-F8F5-616E-48B6-B933B070946C}"/>
                </a:ext>
              </a:extLst>
            </p:cNvPr>
            <p:cNvSpPr/>
            <p:nvPr/>
          </p:nvSpPr>
          <p:spPr>
            <a:xfrm>
              <a:off x="5348274" y="4426283"/>
              <a:ext cx="74978" cy="215269"/>
            </a:xfrm>
            <a:custGeom>
              <a:avLst/>
              <a:gdLst>
                <a:gd name="connsiteX0" fmla="*/ 36841 w 74978"/>
                <a:gd name="connsiteY0" fmla="*/ 215269 h 215269"/>
                <a:gd name="connsiteX1" fmla="*/ 0 w 74978"/>
                <a:gd name="connsiteY1" fmla="*/ 215269 h 215269"/>
                <a:gd name="connsiteX2" fmla="*/ 26938 w 74978"/>
                <a:gd name="connsiteY2" fmla="*/ 59476 h 215269"/>
                <a:gd name="connsiteX3" fmla="*/ 64133 w 74978"/>
                <a:gd name="connsiteY3" fmla="*/ 59476 h 215269"/>
                <a:gd name="connsiteX4" fmla="*/ 36900 w 74978"/>
                <a:gd name="connsiteY4" fmla="*/ 215269 h 215269"/>
                <a:gd name="connsiteX5" fmla="*/ 37490 w 74978"/>
                <a:gd name="connsiteY5" fmla="*/ 0 h 215269"/>
                <a:gd name="connsiteX6" fmla="*/ 74979 w 74978"/>
                <a:gd name="connsiteY6" fmla="*/ 0 h 215269"/>
                <a:gd name="connsiteX7" fmla="*/ 68790 w 74978"/>
                <a:gd name="connsiteY7" fmla="*/ 35308 h 215269"/>
                <a:gd name="connsiteX8" fmla="*/ 31005 w 74978"/>
                <a:gd name="connsiteY8" fmla="*/ 35308 h 215269"/>
                <a:gd name="connsiteX9" fmla="*/ 37490 w 74978"/>
                <a:gd name="connsiteY9" fmla="*/ 0 h 2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78" h="215269">
                  <a:moveTo>
                    <a:pt x="36841" y="215269"/>
                  </a:moveTo>
                  <a:lnTo>
                    <a:pt x="0" y="215269"/>
                  </a:lnTo>
                  <a:lnTo>
                    <a:pt x="26938" y="59476"/>
                  </a:lnTo>
                  <a:lnTo>
                    <a:pt x="64133" y="59476"/>
                  </a:lnTo>
                  <a:lnTo>
                    <a:pt x="36900" y="215269"/>
                  </a:lnTo>
                  <a:close/>
                  <a:moveTo>
                    <a:pt x="37490" y="0"/>
                  </a:moveTo>
                  <a:lnTo>
                    <a:pt x="74979" y="0"/>
                  </a:lnTo>
                  <a:lnTo>
                    <a:pt x="68790" y="35308"/>
                  </a:lnTo>
                  <a:lnTo>
                    <a:pt x="31005" y="35308"/>
                  </a:lnTo>
                  <a:lnTo>
                    <a:pt x="37490" y="0"/>
                  </a:lnTo>
                  <a:close/>
                </a:path>
              </a:pathLst>
            </a:custGeom>
            <a:solidFill>
              <a:srgbClr val="95C11F"/>
            </a:solidFill>
            <a:ln w="5893"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DE8FD761-44B0-3649-305F-A360D1802812}"/>
                </a:ext>
              </a:extLst>
            </p:cNvPr>
            <p:cNvSpPr/>
            <p:nvPr/>
          </p:nvSpPr>
          <p:spPr>
            <a:xfrm>
              <a:off x="5428853" y="4482340"/>
              <a:ext cx="150252" cy="162630"/>
            </a:xfrm>
            <a:custGeom>
              <a:avLst/>
              <a:gdLst>
                <a:gd name="connsiteX0" fmla="*/ 45506 w 150252"/>
                <a:gd name="connsiteY0" fmla="*/ 162631 h 162630"/>
                <a:gd name="connsiteX1" fmla="*/ 0 w 150252"/>
                <a:gd name="connsiteY1" fmla="*/ 110287 h 162630"/>
                <a:gd name="connsiteX2" fmla="*/ 3124 w 150252"/>
                <a:gd name="connsiteY2" fmla="*/ 82111 h 162630"/>
                <a:gd name="connsiteX3" fmla="*/ 91071 w 150252"/>
                <a:gd name="connsiteY3" fmla="*/ 0 h 162630"/>
                <a:gd name="connsiteX4" fmla="*/ 150252 w 150252"/>
                <a:gd name="connsiteY4" fmla="*/ 5600 h 162630"/>
                <a:gd name="connsiteX5" fmla="*/ 130093 w 150252"/>
                <a:gd name="connsiteY5" fmla="*/ 120485 h 162630"/>
                <a:gd name="connsiteX6" fmla="*/ 137815 w 150252"/>
                <a:gd name="connsiteY6" fmla="*/ 134396 h 162630"/>
                <a:gd name="connsiteX7" fmla="*/ 145890 w 150252"/>
                <a:gd name="connsiteY7" fmla="*/ 133748 h 162630"/>
                <a:gd name="connsiteX8" fmla="*/ 141528 w 150252"/>
                <a:gd name="connsiteY8" fmla="*/ 157915 h 162630"/>
                <a:gd name="connsiteX9" fmla="*/ 120780 w 150252"/>
                <a:gd name="connsiteY9" fmla="*/ 160685 h 162630"/>
                <a:gd name="connsiteX10" fmla="*/ 93547 w 150252"/>
                <a:gd name="connsiteY10" fmla="*/ 144888 h 162630"/>
                <a:gd name="connsiteX11" fmla="*/ 45565 w 150252"/>
                <a:gd name="connsiteY11" fmla="*/ 162572 h 162630"/>
                <a:gd name="connsiteX12" fmla="*/ 39906 w 150252"/>
                <a:gd name="connsiteY12" fmla="*/ 82052 h 162630"/>
                <a:gd name="connsiteX13" fmla="*/ 37431 w 150252"/>
                <a:gd name="connsiteY13" fmla="*/ 104982 h 162630"/>
                <a:gd name="connsiteX14" fmla="*/ 61303 w 150252"/>
                <a:gd name="connsiteY14" fmla="*/ 132863 h 162630"/>
                <a:gd name="connsiteX15" fmla="*/ 93193 w 150252"/>
                <a:gd name="connsiteY15" fmla="*/ 122017 h 162630"/>
                <a:gd name="connsiteX16" fmla="*/ 108990 w 150252"/>
                <a:gd name="connsiteY16" fmla="*/ 31595 h 162630"/>
                <a:gd name="connsiteX17" fmla="*/ 85471 w 150252"/>
                <a:gd name="connsiteY17" fmla="*/ 29708 h 162630"/>
                <a:gd name="connsiteX18" fmla="*/ 39965 w 150252"/>
                <a:gd name="connsiteY18" fmla="*/ 82052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252" h="162630">
                  <a:moveTo>
                    <a:pt x="45506" y="162631"/>
                  </a:moveTo>
                  <a:cubicBezTo>
                    <a:pt x="14560" y="162631"/>
                    <a:pt x="0" y="144063"/>
                    <a:pt x="0" y="110287"/>
                  </a:cubicBezTo>
                  <a:cubicBezTo>
                    <a:pt x="0" y="101917"/>
                    <a:pt x="943" y="92603"/>
                    <a:pt x="3124" y="82111"/>
                  </a:cubicBezTo>
                  <a:cubicBezTo>
                    <a:pt x="13027" y="24816"/>
                    <a:pt x="35662" y="0"/>
                    <a:pt x="91071" y="0"/>
                  </a:cubicBezTo>
                  <a:cubicBezTo>
                    <a:pt x="106220" y="0"/>
                    <a:pt x="133512" y="1886"/>
                    <a:pt x="150252" y="5600"/>
                  </a:cubicBezTo>
                  <a:lnTo>
                    <a:pt x="130093" y="120485"/>
                  </a:lnTo>
                  <a:cubicBezTo>
                    <a:pt x="128207" y="131036"/>
                    <a:pt x="129504" y="134396"/>
                    <a:pt x="137815" y="134396"/>
                  </a:cubicBezTo>
                  <a:cubicBezTo>
                    <a:pt x="140291" y="134396"/>
                    <a:pt x="143709" y="134101"/>
                    <a:pt x="145890" y="133748"/>
                  </a:cubicBezTo>
                  <a:lnTo>
                    <a:pt x="141528" y="157915"/>
                  </a:lnTo>
                  <a:cubicBezTo>
                    <a:pt x="135044" y="159448"/>
                    <a:pt x="127617" y="160685"/>
                    <a:pt x="120780" y="160685"/>
                  </a:cubicBezTo>
                  <a:cubicBezTo>
                    <a:pt x="104687" y="160685"/>
                    <a:pt x="94784" y="154496"/>
                    <a:pt x="93547" y="144888"/>
                  </a:cubicBezTo>
                  <a:cubicBezTo>
                    <a:pt x="81168" y="155086"/>
                    <a:pt x="65665" y="162572"/>
                    <a:pt x="45565" y="162572"/>
                  </a:cubicBezTo>
                  <a:close/>
                  <a:moveTo>
                    <a:pt x="39906" y="82052"/>
                  </a:moveTo>
                  <a:cubicBezTo>
                    <a:pt x="38373" y="91366"/>
                    <a:pt x="37431" y="98793"/>
                    <a:pt x="37431" y="104982"/>
                  </a:cubicBezTo>
                  <a:cubicBezTo>
                    <a:pt x="37431" y="124493"/>
                    <a:pt x="44858" y="132863"/>
                    <a:pt x="61303" y="132863"/>
                  </a:cubicBezTo>
                  <a:cubicBezTo>
                    <a:pt x="72739" y="132863"/>
                    <a:pt x="84233" y="127912"/>
                    <a:pt x="93193" y="122017"/>
                  </a:cubicBezTo>
                  <a:lnTo>
                    <a:pt x="108990" y="31595"/>
                  </a:lnTo>
                  <a:cubicBezTo>
                    <a:pt x="102506" y="30357"/>
                    <a:pt x="92545" y="29708"/>
                    <a:pt x="85471" y="29708"/>
                  </a:cubicBezTo>
                  <a:cubicBezTo>
                    <a:pt x="57885" y="29708"/>
                    <a:pt x="46744" y="43620"/>
                    <a:pt x="39965" y="82052"/>
                  </a:cubicBezTo>
                  <a:close/>
                </a:path>
              </a:pathLst>
            </a:custGeom>
            <a:solidFill>
              <a:srgbClr val="95C11F"/>
            </a:solidFill>
            <a:ln w="5893"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FB4B080B-792B-DF0D-A00A-85252C6BB145}"/>
                </a:ext>
              </a:extLst>
            </p:cNvPr>
            <p:cNvSpPr/>
            <p:nvPr/>
          </p:nvSpPr>
          <p:spPr>
            <a:xfrm>
              <a:off x="5677603" y="4482340"/>
              <a:ext cx="142471" cy="162571"/>
            </a:xfrm>
            <a:custGeom>
              <a:avLst/>
              <a:gdLst>
                <a:gd name="connsiteX0" fmla="*/ 142413 w 142471"/>
                <a:gd name="connsiteY0" fmla="*/ 39317 h 162571"/>
                <a:gd name="connsiteX1" fmla="*/ 67787 w 142471"/>
                <a:gd name="connsiteY1" fmla="*/ 96317 h 162571"/>
                <a:gd name="connsiteX2" fmla="*/ 37136 w 142471"/>
                <a:gd name="connsiteY2" fmla="*/ 93193 h 162571"/>
                <a:gd name="connsiteX3" fmla="*/ 36193 w 142471"/>
                <a:gd name="connsiteY3" fmla="*/ 106514 h 162571"/>
                <a:gd name="connsiteX4" fmla="*/ 78339 w 142471"/>
                <a:gd name="connsiteY4" fmla="*/ 133453 h 162571"/>
                <a:gd name="connsiteX5" fmla="*/ 118009 w 142471"/>
                <a:gd name="connsiteY5" fmla="*/ 128207 h 162571"/>
                <a:gd name="connsiteX6" fmla="*/ 117361 w 142471"/>
                <a:gd name="connsiteY6" fmla="*/ 155145 h 162571"/>
                <a:gd name="connsiteX7" fmla="*/ 66255 w 142471"/>
                <a:gd name="connsiteY7" fmla="*/ 162572 h 162571"/>
                <a:gd name="connsiteX8" fmla="*/ 0 w 142471"/>
                <a:gd name="connsiteY8" fmla="*/ 107458 h 162571"/>
                <a:gd name="connsiteX9" fmla="*/ 2770 w 142471"/>
                <a:gd name="connsiteY9" fmla="*/ 80814 h 162571"/>
                <a:gd name="connsiteX10" fmla="*/ 90717 w 142471"/>
                <a:gd name="connsiteY10" fmla="*/ 0 h 162571"/>
                <a:gd name="connsiteX11" fmla="*/ 142472 w 142471"/>
                <a:gd name="connsiteY11" fmla="*/ 39317 h 162571"/>
                <a:gd name="connsiteX12" fmla="*/ 41144 w 142471"/>
                <a:gd name="connsiteY12" fmla="*/ 71560 h 162571"/>
                <a:gd name="connsiteX13" fmla="*/ 64074 w 142471"/>
                <a:gd name="connsiteY13" fmla="*/ 74036 h 162571"/>
                <a:gd name="connsiteX14" fmla="*/ 106515 w 142471"/>
                <a:gd name="connsiteY14" fmla="*/ 44622 h 162571"/>
                <a:gd name="connsiteX15" fmla="*/ 85471 w 142471"/>
                <a:gd name="connsiteY15" fmla="*/ 29119 h 162571"/>
                <a:gd name="connsiteX16" fmla="*/ 41203 w 142471"/>
                <a:gd name="connsiteY16" fmla="*/ 71560 h 1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471" h="162571">
                  <a:moveTo>
                    <a:pt x="142413" y="39317"/>
                  </a:moveTo>
                  <a:cubicBezTo>
                    <a:pt x="142413" y="79577"/>
                    <a:pt x="106456" y="96317"/>
                    <a:pt x="67787" y="96317"/>
                  </a:cubicBezTo>
                  <a:cubicBezTo>
                    <a:pt x="58179" y="96317"/>
                    <a:pt x="47628" y="95079"/>
                    <a:pt x="37136" y="93193"/>
                  </a:cubicBezTo>
                  <a:cubicBezTo>
                    <a:pt x="36546" y="99088"/>
                    <a:pt x="36193" y="102152"/>
                    <a:pt x="36193" y="106514"/>
                  </a:cubicBezTo>
                  <a:cubicBezTo>
                    <a:pt x="36782" y="126674"/>
                    <a:pt x="47982" y="133453"/>
                    <a:pt x="78339" y="133453"/>
                  </a:cubicBezTo>
                  <a:cubicBezTo>
                    <a:pt x="93193" y="133453"/>
                    <a:pt x="106220" y="131272"/>
                    <a:pt x="118009" y="128207"/>
                  </a:cubicBezTo>
                  <a:lnTo>
                    <a:pt x="117361" y="155145"/>
                  </a:lnTo>
                  <a:cubicBezTo>
                    <a:pt x="103744" y="159153"/>
                    <a:pt x="85176" y="162572"/>
                    <a:pt x="66255" y="162572"/>
                  </a:cubicBezTo>
                  <a:cubicBezTo>
                    <a:pt x="20395" y="162572"/>
                    <a:pt x="0" y="144888"/>
                    <a:pt x="0" y="107458"/>
                  </a:cubicBezTo>
                  <a:cubicBezTo>
                    <a:pt x="0" y="99736"/>
                    <a:pt x="589" y="90717"/>
                    <a:pt x="2770" y="80814"/>
                  </a:cubicBezTo>
                  <a:cubicBezTo>
                    <a:pt x="11435" y="30003"/>
                    <a:pt x="35603" y="0"/>
                    <a:pt x="90717" y="0"/>
                  </a:cubicBezTo>
                  <a:cubicBezTo>
                    <a:pt x="125083" y="0"/>
                    <a:pt x="142472" y="17330"/>
                    <a:pt x="142472" y="39317"/>
                  </a:cubicBezTo>
                  <a:close/>
                  <a:moveTo>
                    <a:pt x="41144" y="71560"/>
                  </a:moveTo>
                  <a:cubicBezTo>
                    <a:pt x="48866" y="73092"/>
                    <a:pt x="56941" y="74036"/>
                    <a:pt x="64074" y="74036"/>
                  </a:cubicBezTo>
                  <a:cubicBezTo>
                    <a:pt x="83880" y="74036"/>
                    <a:pt x="106515" y="67846"/>
                    <a:pt x="106515" y="44622"/>
                  </a:cubicBezTo>
                  <a:cubicBezTo>
                    <a:pt x="106515" y="34424"/>
                    <a:pt x="99382" y="29119"/>
                    <a:pt x="85471" y="29119"/>
                  </a:cubicBezTo>
                  <a:cubicBezTo>
                    <a:pt x="59771" y="29119"/>
                    <a:pt x="46744" y="45211"/>
                    <a:pt x="41203" y="71560"/>
                  </a:cubicBezTo>
                  <a:close/>
                </a:path>
              </a:pathLst>
            </a:custGeom>
            <a:solidFill>
              <a:srgbClr val="95C11F"/>
            </a:solidFill>
            <a:ln w="5893"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738496E1-A49E-8A30-EA4E-F262310433E2}"/>
                </a:ext>
              </a:extLst>
            </p:cNvPr>
            <p:cNvSpPr/>
            <p:nvPr/>
          </p:nvSpPr>
          <p:spPr>
            <a:xfrm>
              <a:off x="5915744" y="4482340"/>
              <a:ext cx="144004" cy="162630"/>
            </a:xfrm>
            <a:custGeom>
              <a:avLst/>
              <a:gdLst>
                <a:gd name="connsiteX0" fmla="*/ 144004 w 144004"/>
                <a:gd name="connsiteY0" fmla="*/ 54525 h 162630"/>
                <a:gd name="connsiteX1" fmla="*/ 141528 w 144004"/>
                <a:gd name="connsiteY1" fmla="*/ 81463 h 162630"/>
                <a:gd name="connsiteX2" fmla="*/ 60065 w 144004"/>
                <a:gd name="connsiteY2" fmla="*/ 162631 h 162630"/>
                <a:gd name="connsiteX3" fmla="*/ 0 w 144004"/>
                <a:gd name="connsiteY3" fmla="*/ 108401 h 162630"/>
                <a:gd name="connsiteX4" fmla="*/ 2770 w 144004"/>
                <a:gd name="connsiteY4" fmla="*/ 81463 h 162630"/>
                <a:gd name="connsiteX5" fmla="*/ 84528 w 144004"/>
                <a:gd name="connsiteY5" fmla="*/ 0 h 162630"/>
                <a:gd name="connsiteX6" fmla="*/ 144004 w 144004"/>
                <a:gd name="connsiteY6" fmla="*/ 54525 h 162630"/>
                <a:gd name="connsiteX7" fmla="*/ 104039 w 144004"/>
                <a:gd name="connsiteY7" fmla="*/ 81463 h 162630"/>
                <a:gd name="connsiteX8" fmla="*/ 106809 w 144004"/>
                <a:gd name="connsiteY8" fmla="*/ 55468 h 162630"/>
                <a:gd name="connsiteX9" fmla="*/ 81404 w 144004"/>
                <a:gd name="connsiteY9" fmla="*/ 29119 h 162630"/>
                <a:gd name="connsiteX10" fmla="*/ 40201 w 144004"/>
                <a:gd name="connsiteY10" fmla="*/ 81463 h 162630"/>
                <a:gd name="connsiteX11" fmla="*/ 37077 w 144004"/>
                <a:gd name="connsiteY11" fmla="*/ 107163 h 162630"/>
                <a:gd name="connsiteX12" fmla="*/ 62777 w 144004"/>
                <a:gd name="connsiteY12" fmla="*/ 133512 h 162630"/>
                <a:gd name="connsiteX13" fmla="*/ 103980 w 144004"/>
                <a:gd name="connsiteY13" fmla="*/ 81463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4" h="162630">
                  <a:moveTo>
                    <a:pt x="144004" y="54525"/>
                  </a:moveTo>
                  <a:cubicBezTo>
                    <a:pt x="144004" y="62600"/>
                    <a:pt x="143356" y="71560"/>
                    <a:pt x="141528" y="81463"/>
                  </a:cubicBezTo>
                  <a:cubicBezTo>
                    <a:pt x="131920" y="135044"/>
                    <a:pt x="111820" y="162631"/>
                    <a:pt x="60065" y="162631"/>
                  </a:cubicBezTo>
                  <a:cubicBezTo>
                    <a:pt x="18273" y="162631"/>
                    <a:pt x="0" y="144063"/>
                    <a:pt x="0" y="108401"/>
                  </a:cubicBezTo>
                  <a:cubicBezTo>
                    <a:pt x="0" y="100031"/>
                    <a:pt x="943" y="91366"/>
                    <a:pt x="2770" y="81463"/>
                  </a:cubicBezTo>
                  <a:cubicBezTo>
                    <a:pt x="12084" y="27587"/>
                    <a:pt x="32833" y="0"/>
                    <a:pt x="84528" y="0"/>
                  </a:cubicBezTo>
                  <a:cubicBezTo>
                    <a:pt x="125731" y="0"/>
                    <a:pt x="144004" y="18568"/>
                    <a:pt x="144004" y="54525"/>
                  </a:cubicBezTo>
                  <a:close/>
                  <a:moveTo>
                    <a:pt x="104039" y="81463"/>
                  </a:moveTo>
                  <a:cubicBezTo>
                    <a:pt x="105925" y="71265"/>
                    <a:pt x="106809" y="62541"/>
                    <a:pt x="106809" y="55468"/>
                  </a:cubicBezTo>
                  <a:cubicBezTo>
                    <a:pt x="106809" y="37489"/>
                    <a:pt x="99677" y="29119"/>
                    <a:pt x="81404" y="29119"/>
                  </a:cubicBezTo>
                  <a:cubicBezTo>
                    <a:pt x="55704" y="29119"/>
                    <a:pt x="46390" y="45211"/>
                    <a:pt x="40201" y="81463"/>
                  </a:cubicBezTo>
                  <a:cubicBezTo>
                    <a:pt x="38315" y="91660"/>
                    <a:pt x="37077" y="100031"/>
                    <a:pt x="37077" y="107163"/>
                  </a:cubicBezTo>
                  <a:cubicBezTo>
                    <a:pt x="37077" y="125141"/>
                    <a:pt x="44504" y="133512"/>
                    <a:pt x="62777" y="133512"/>
                  </a:cubicBezTo>
                  <a:cubicBezTo>
                    <a:pt x="88183" y="133512"/>
                    <a:pt x="97791" y="117420"/>
                    <a:pt x="103980" y="81463"/>
                  </a:cubicBezTo>
                  <a:close/>
                </a:path>
              </a:pathLst>
            </a:custGeom>
            <a:solidFill>
              <a:srgbClr val="95C11F"/>
            </a:solidFill>
            <a:ln w="5893"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2511F461-CAC4-E5A2-D26F-614E786527C3}"/>
                </a:ext>
              </a:extLst>
            </p:cNvPr>
            <p:cNvSpPr/>
            <p:nvPr/>
          </p:nvSpPr>
          <p:spPr>
            <a:xfrm>
              <a:off x="6166970" y="4417912"/>
              <a:ext cx="116889" cy="223639"/>
            </a:xfrm>
            <a:custGeom>
              <a:avLst/>
              <a:gdLst>
                <a:gd name="connsiteX0" fmla="*/ 111761 w 116889"/>
                <a:gd name="connsiteY0" fmla="*/ 28824 h 223639"/>
                <a:gd name="connsiteX1" fmla="*/ 93193 w 116889"/>
                <a:gd name="connsiteY1" fmla="*/ 26938 h 223639"/>
                <a:gd name="connsiteX2" fmla="*/ 65017 w 116889"/>
                <a:gd name="connsiteY2" fmla="*/ 58533 h 223639"/>
                <a:gd name="connsiteX3" fmla="*/ 63484 w 116889"/>
                <a:gd name="connsiteY3" fmla="*/ 67846 h 223639"/>
                <a:gd name="connsiteX4" fmla="*/ 102506 w 116889"/>
                <a:gd name="connsiteY4" fmla="*/ 67846 h 223639"/>
                <a:gd name="connsiteX5" fmla="*/ 97850 w 116889"/>
                <a:gd name="connsiteY5" fmla="*/ 94490 h 223639"/>
                <a:gd name="connsiteX6" fmla="*/ 58533 w 116889"/>
                <a:gd name="connsiteY6" fmla="*/ 94490 h 223639"/>
                <a:gd name="connsiteX7" fmla="*/ 36252 w 116889"/>
                <a:gd name="connsiteY7" fmla="*/ 223640 h 223639"/>
                <a:gd name="connsiteX8" fmla="*/ 0 w 116889"/>
                <a:gd name="connsiteY8" fmla="*/ 223640 h 223639"/>
                <a:gd name="connsiteX9" fmla="*/ 22635 w 116889"/>
                <a:gd name="connsiteY9" fmla="*/ 94490 h 223639"/>
                <a:gd name="connsiteX10" fmla="*/ 354 w 116889"/>
                <a:gd name="connsiteY10" fmla="*/ 94490 h 223639"/>
                <a:gd name="connsiteX11" fmla="*/ 4716 w 116889"/>
                <a:gd name="connsiteY11" fmla="*/ 69379 h 223639"/>
                <a:gd name="connsiteX12" fmla="*/ 27351 w 116889"/>
                <a:gd name="connsiteY12" fmla="*/ 67846 h 223639"/>
                <a:gd name="connsiteX13" fmla="*/ 28883 w 116889"/>
                <a:gd name="connsiteY13" fmla="*/ 58533 h 223639"/>
                <a:gd name="connsiteX14" fmla="*/ 84351 w 116889"/>
                <a:gd name="connsiteY14" fmla="*/ 0 h 223639"/>
                <a:gd name="connsiteX15" fmla="*/ 116889 w 116889"/>
                <a:gd name="connsiteY15" fmla="*/ 4009 h 223639"/>
                <a:gd name="connsiteX16" fmla="*/ 111938 w 116889"/>
                <a:gd name="connsiteY16" fmla="*/ 28765 h 22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889" h="223639">
                  <a:moveTo>
                    <a:pt x="111761" y="28824"/>
                  </a:moveTo>
                  <a:cubicBezTo>
                    <a:pt x="106515" y="27587"/>
                    <a:pt x="99677" y="26938"/>
                    <a:pt x="93193" y="26938"/>
                  </a:cubicBezTo>
                  <a:cubicBezTo>
                    <a:pt x="73977" y="26938"/>
                    <a:pt x="69025" y="35898"/>
                    <a:pt x="65017" y="58533"/>
                  </a:cubicBezTo>
                  <a:lnTo>
                    <a:pt x="63484" y="67846"/>
                  </a:lnTo>
                  <a:lnTo>
                    <a:pt x="102506" y="67846"/>
                  </a:lnTo>
                  <a:lnTo>
                    <a:pt x="97850" y="94490"/>
                  </a:lnTo>
                  <a:lnTo>
                    <a:pt x="58533" y="94490"/>
                  </a:lnTo>
                  <a:lnTo>
                    <a:pt x="36252" y="223640"/>
                  </a:lnTo>
                  <a:lnTo>
                    <a:pt x="0" y="223640"/>
                  </a:lnTo>
                  <a:lnTo>
                    <a:pt x="22635" y="94490"/>
                  </a:lnTo>
                  <a:lnTo>
                    <a:pt x="354" y="94490"/>
                  </a:lnTo>
                  <a:lnTo>
                    <a:pt x="4716" y="69379"/>
                  </a:lnTo>
                  <a:lnTo>
                    <a:pt x="27351" y="67846"/>
                  </a:lnTo>
                  <a:lnTo>
                    <a:pt x="28883" y="58533"/>
                  </a:lnTo>
                  <a:cubicBezTo>
                    <a:pt x="36311" y="17330"/>
                    <a:pt x="48100" y="0"/>
                    <a:pt x="84351" y="0"/>
                  </a:cubicBezTo>
                  <a:cubicBezTo>
                    <a:pt x="96435" y="0"/>
                    <a:pt x="109757" y="1886"/>
                    <a:pt x="116889" y="4009"/>
                  </a:cubicBezTo>
                  <a:lnTo>
                    <a:pt x="111938" y="28765"/>
                  </a:lnTo>
                  <a:close/>
                </a:path>
              </a:pathLst>
            </a:custGeom>
            <a:solidFill>
              <a:srgbClr val="95C11F"/>
            </a:solidFill>
            <a:ln w="5893"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34F9C71D-CA78-B8E0-1228-72FFEF75BB77}"/>
                </a:ext>
              </a:extLst>
            </p:cNvPr>
            <p:cNvSpPr/>
            <p:nvPr/>
          </p:nvSpPr>
          <p:spPr>
            <a:xfrm>
              <a:off x="6276541" y="4485759"/>
              <a:ext cx="148375" cy="159212"/>
            </a:xfrm>
            <a:custGeom>
              <a:avLst/>
              <a:gdLst>
                <a:gd name="connsiteX0" fmla="*/ 41212 w 148375"/>
                <a:gd name="connsiteY0" fmla="*/ 159212 h 159212"/>
                <a:gd name="connsiteX1" fmla="*/ 2780 w 148375"/>
                <a:gd name="connsiteY1" fmla="*/ 92014 h 159212"/>
                <a:gd name="connsiteX2" fmla="*/ 18872 w 148375"/>
                <a:gd name="connsiteY2" fmla="*/ 0 h 159212"/>
                <a:gd name="connsiteX3" fmla="*/ 55713 w 148375"/>
                <a:gd name="connsiteY3" fmla="*/ 0 h 159212"/>
                <a:gd name="connsiteX4" fmla="*/ 39621 w 148375"/>
                <a:gd name="connsiteY4" fmla="*/ 92014 h 159212"/>
                <a:gd name="connsiteX5" fmla="*/ 57304 w 148375"/>
                <a:gd name="connsiteY5" fmla="*/ 128855 h 159212"/>
                <a:gd name="connsiteX6" fmla="*/ 90726 w 148375"/>
                <a:gd name="connsiteY6" fmla="*/ 117066 h 159212"/>
                <a:gd name="connsiteX7" fmla="*/ 111180 w 148375"/>
                <a:gd name="connsiteY7" fmla="*/ 0 h 159212"/>
                <a:gd name="connsiteX8" fmla="*/ 148375 w 148375"/>
                <a:gd name="connsiteY8" fmla="*/ 0 h 159212"/>
                <a:gd name="connsiteX9" fmla="*/ 127626 w 148375"/>
                <a:gd name="connsiteY9" fmla="*/ 117066 h 159212"/>
                <a:gd name="connsiteX10" fmla="*/ 135702 w 148375"/>
                <a:gd name="connsiteY10" fmla="*/ 130977 h 159212"/>
                <a:gd name="connsiteX11" fmla="*/ 143778 w 148375"/>
                <a:gd name="connsiteY11" fmla="*/ 130329 h 159212"/>
                <a:gd name="connsiteX12" fmla="*/ 139416 w 148375"/>
                <a:gd name="connsiteY12" fmla="*/ 154497 h 159212"/>
                <a:gd name="connsiteX13" fmla="*/ 118372 w 148375"/>
                <a:gd name="connsiteY13" fmla="*/ 157267 h 159212"/>
                <a:gd name="connsiteX14" fmla="*/ 92023 w 148375"/>
                <a:gd name="connsiteY14" fmla="*/ 140232 h 159212"/>
                <a:gd name="connsiteX15" fmla="*/ 41212 w 148375"/>
                <a:gd name="connsiteY15" fmla="*/ 159153 h 15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375" h="159212">
                  <a:moveTo>
                    <a:pt x="41212" y="159212"/>
                  </a:moveTo>
                  <a:cubicBezTo>
                    <a:pt x="6493" y="159212"/>
                    <a:pt x="-6180" y="139996"/>
                    <a:pt x="2780" y="92014"/>
                  </a:cubicBezTo>
                  <a:lnTo>
                    <a:pt x="18872" y="0"/>
                  </a:lnTo>
                  <a:lnTo>
                    <a:pt x="55713" y="0"/>
                  </a:lnTo>
                  <a:lnTo>
                    <a:pt x="39621" y="92014"/>
                  </a:lnTo>
                  <a:cubicBezTo>
                    <a:pt x="34669" y="119896"/>
                    <a:pt x="38383" y="128855"/>
                    <a:pt x="57304" y="128855"/>
                  </a:cubicBezTo>
                  <a:cubicBezTo>
                    <a:pt x="70626" y="128855"/>
                    <a:pt x="81767" y="122961"/>
                    <a:pt x="90726" y="117066"/>
                  </a:cubicBezTo>
                  <a:lnTo>
                    <a:pt x="111180" y="0"/>
                  </a:lnTo>
                  <a:lnTo>
                    <a:pt x="148375" y="0"/>
                  </a:lnTo>
                  <a:lnTo>
                    <a:pt x="127626" y="117066"/>
                  </a:lnTo>
                  <a:cubicBezTo>
                    <a:pt x="125740" y="127617"/>
                    <a:pt x="127332" y="130977"/>
                    <a:pt x="135702" y="130977"/>
                  </a:cubicBezTo>
                  <a:cubicBezTo>
                    <a:pt x="137883" y="130977"/>
                    <a:pt x="141597" y="130683"/>
                    <a:pt x="143778" y="130329"/>
                  </a:cubicBezTo>
                  <a:lnTo>
                    <a:pt x="139416" y="154497"/>
                  </a:lnTo>
                  <a:cubicBezTo>
                    <a:pt x="132578" y="156029"/>
                    <a:pt x="125151" y="157267"/>
                    <a:pt x="118372" y="157267"/>
                  </a:cubicBezTo>
                  <a:cubicBezTo>
                    <a:pt x="102280" y="157267"/>
                    <a:pt x="92966" y="151078"/>
                    <a:pt x="92023" y="140232"/>
                  </a:cubicBezTo>
                  <a:cubicBezTo>
                    <a:pt x="79645" y="149191"/>
                    <a:pt x="63847" y="159153"/>
                    <a:pt x="41212" y="159153"/>
                  </a:cubicBezTo>
                  <a:close/>
                </a:path>
              </a:pathLst>
            </a:custGeom>
            <a:solidFill>
              <a:srgbClr val="95C11F"/>
            </a:solidFill>
            <a:ln w="5893"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19C5C4BC-A3D0-6CDA-C44D-09DAEBFE7EF4}"/>
                </a:ext>
              </a:extLst>
            </p:cNvPr>
            <p:cNvSpPr/>
            <p:nvPr/>
          </p:nvSpPr>
          <p:spPr>
            <a:xfrm>
              <a:off x="6447551" y="4438720"/>
              <a:ext cx="103154" cy="204364"/>
            </a:xfrm>
            <a:custGeom>
              <a:avLst/>
              <a:gdLst>
                <a:gd name="connsiteX0" fmla="*/ 78987 w 103154"/>
                <a:gd name="connsiteY0" fmla="*/ 200356 h 204364"/>
                <a:gd name="connsiteX1" fmla="*/ 48335 w 103154"/>
                <a:gd name="connsiteY1" fmla="*/ 204364 h 204364"/>
                <a:gd name="connsiteX2" fmla="*/ 9608 w 103154"/>
                <a:gd name="connsiteY2" fmla="*/ 149250 h 204364"/>
                <a:gd name="connsiteX3" fmla="*/ 22635 w 103154"/>
                <a:gd name="connsiteY3" fmla="*/ 73682 h 204364"/>
                <a:gd name="connsiteX4" fmla="*/ 0 w 103154"/>
                <a:gd name="connsiteY4" fmla="*/ 73682 h 204364"/>
                <a:gd name="connsiteX5" fmla="*/ 4362 w 103154"/>
                <a:gd name="connsiteY5" fmla="*/ 48571 h 204364"/>
                <a:gd name="connsiteX6" fmla="*/ 27587 w 103154"/>
                <a:gd name="connsiteY6" fmla="*/ 47038 h 204364"/>
                <a:gd name="connsiteX7" fmla="*/ 35014 w 103154"/>
                <a:gd name="connsiteY7" fmla="*/ 4008 h 204364"/>
                <a:gd name="connsiteX8" fmla="*/ 72208 w 103154"/>
                <a:gd name="connsiteY8" fmla="*/ 0 h 204364"/>
                <a:gd name="connsiteX9" fmla="*/ 63838 w 103154"/>
                <a:gd name="connsiteY9" fmla="*/ 47097 h 204364"/>
                <a:gd name="connsiteX10" fmla="*/ 103155 w 103154"/>
                <a:gd name="connsiteY10" fmla="*/ 47097 h 204364"/>
                <a:gd name="connsiteX11" fmla="*/ 98498 w 103154"/>
                <a:gd name="connsiteY11" fmla="*/ 73741 h 204364"/>
                <a:gd name="connsiteX12" fmla="*/ 58828 w 103154"/>
                <a:gd name="connsiteY12" fmla="*/ 73741 h 204364"/>
                <a:gd name="connsiteX13" fmla="*/ 45801 w 103154"/>
                <a:gd name="connsiteY13" fmla="*/ 149309 h 204364"/>
                <a:gd name="connsiteX14" fmla="*/ 62247 w 103154"/>
                <a:gd name="connsiteY14" fmla="*/ 174715 h 204364"/>
                <a:gd name="connsiteX15" fmla="*/ 83290 w 103154"/>
                <a:gd name="connsiteY15" fmla="*/ 172829 h 204364"/>
                <a:gd name="connsiteX16" fmla="*/ 78928 w 103154"/>
                <a:gd name="connsiteY16" fmla="*/ 200415 h 20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54" h="204364">
                  <a:moveTo>
                    <a:pt x="78987" y="200356"/>
                  </a:moveTo>
                  <a:cubicBezTo>
                    <a:pt x="70617" y="203127"/>
                    <a:pt x="59181" y="204364"/>
                    <a:pt x="48335" y="204364"/>
                  </a:cubicBezTo>
                  <a:cubicBezTo>
                    <a:pt x="9608" y="204364"/>
                    <a:pt x="2476" y="187919"/>
                    <a:pt x="9608" y="149250"/>
                  </a:cubicBezTo>
                  <a:lnTo>
                    <a:pt x="22635" y="73682"/>
                  </a:lnTo>
                  <a:lnTo>
                    <a:pt x="0" y="73682"/>
                  </a:lnTo>
                  <a:lnTo>
                    <a:pt x="4362" y="48571"/>
                  </a:lnTo>
                  <a:lnTo>
                    <a:pt x="27587" y="47038"/>
                  </a:lnTo>
                  <a:lnTo>
                    <a:pt x="35014" y="4008"/>
                  </a:lnTo>
                  <a:lnTo>
                    <a:pt x="72208" y="0"/>
                  </a:lnTo>
                  <a:lnTo>
                    <a:pt x="63838" y="47097"/>
                  </a:lnTo>
                  <a:lnTo>
                    <a:pt x="103155" y="47097"/>
                  </a:lnTo>
                  <a:lnTo>
                    <a:pt x="98498" y="73741"/>
                  </a:lnTo>
                  <a:lnTo>
                    <a:pt x="58828" y="73741"/>
                  </a:lnTo>
                  <a:lnTo>
                    <a:pt x="45801" y="149309"/>
                  </a:lnTo>
                  <a:cubicBezTo>
                    <a:pt x="42382" y="167877"/>
                    <a:pt x="46449" y="174715"/>
                    <a:pt x="62247" y="174715"/>
                  </a:cubicBezTo>
                  <a:cubicBezTo>
                    <a:pt x="68141" y="174715"/>
                    <a:pt x="76511" y="174420"/>
                    <a:pt x="83290" y="172829"/>
                  </a:cubicBezTo>
                  <a:lnTo>
                    <a:pt x="78928" y="200415"/>
                  </a:lnTo>
                  <a:close/>
                </a:path>
              </a:pathLst>
            </a:custGeom>
            <a:solidFill>
              <a:srgbClr val="95C11F"/>
            </a:solidFill>
            <a:ln w="5893"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FA4BB292-BC71-BB35-6B03-1DF8DFF1DC4B}"/>
                </a:ext>
              </a:extLst>
            </p:cNvPr>
            <p:cNvSpPr/>
            <p:nvPr/>
          </p:nvSpPr>
          <p:spPr>
            <a:xfrm>
              <a:off x="6559657" y="4485759"/>
              <a:ext cx="148434" cy="159212"/>
            </a:xfrm>
            <a:custGeom>
              <a:avLst/>
              <a:gdLst>
                <a:gd name="connsiteX0" fmla="*/ 41212 w 148434"/>
                <a:gd name="connsiteY0" fmla="*/ 159212 h 159212"/>
                <a:gd name="connsiteX1" fmla="*/ 2780 w 148434"/>
                <a:gd name="connsiteY1" fmla="*/ 92014 h 159212"/>
                <a:gd name="connsiteX2" fmla="*/ 18872 w 148434"/>
                <a:gd name="connsiteY2" fmla="*/ 0 h 159212"/>
                <a:gd name="connsiteX3" fmla="*/ 55713 w 148434"/>
                <a:gd name="connsiteY3" fmla="*/ 0 h 159212"/>
                <a:gd name="connsiteX4" fmla="*/ 39621 w 148434"/>
                <a:gd name="connsiteY4" fmla="*/ 92014 h 159212"/>
                <a:gd name="connsiteX5" fmla="*/ 57304 w 148434"/>
                <a:gd name="connsiteY5" fmla="*/ 128855 h 159212"/>
                <a:gd name="connsiteX6" fmla="*/ 90785 w 148434"/>
                <a:gd name="connsiteY6" fmla="*/ 117066 h 159212"/>
                <a:gd name="connsiteX7" fmla="*/ 111240 w 148434"/>
                <a:gd name="connsiteY7" fmla="*/ 0 h 159212"/>
                <a:gd name="connsiteX8" fmla="*/ 148434 w 148434"/>
                <a:gd name="connsiteY8" fmla="*/ 0 h 159212"/>
                <a:gd name="connsiteX9" fmla="*/ 127685 w 148434"/>
                <a:gd name="connsiteY9" fmla="*/ 117066 h 159212"/>
                <a:gd name="connsiteX10" fmla="*/ 135761 w 148434"/>
                <a:gd name="connsiteY10" fmla="*/ 130977 h 159212"/>
                <a:gd name="connsiteX11" fmla="*/ 143836 w 148434"/>
                <a:gd name="connsiteY11" fmla="*/ 130329 h 159212"/>
                <a:gd name="connsiteX12" fmla="*/ 139474 w 148434"/>
                <a:gd name="connsiteY12" fmla="*/ 154497 h 159212"/>
                <a:gd name="connsiteX13" fmla="*/ 118431 w 148434"/>
                <a:gd name="connsiteY13" fmla="*/ 157267 h 159212"/>
                <a:gd name="connsiteX14" fmla="*/ 92082 w 148434"/>
                <a:gd name="connsiteY14" fmla="*/ 140232 h 159212"/>
                <a:gd name="connsiteX15" fmla="*/ 41271 w 148434"/>
                <a:gd name="connsiteY15" fmla="*/ 159153 h 15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434" h="159212">
                  <a:moveTo>
                    <a:pt x="41212" y="159212"/>
                  </a:moveTo>
                  <a:cubicBezTo>
                    <a:pt x="6493" y="159212"/>
                    <a:pt x="-6180" y="139996"/>
                    <a:pt x="2780" y="92014"/>
                  </a:cubicBezTo>
                  <a:lnTo>
                    <a:pt x="18872" y="0"/>
                  </a:lnTo>
                  <a:lnTo>
                    <a:pt x="55713" y="0"/>
                  </a:lnTo>
                  <a:lnTo>
                    <a:pt x="39621" y="92014"/>
                  </a:lnTo>
                  <a:cubicBezTo>
                    <a:pt x="34669" y="119896"/>
                    <a:pt x="38383" y="128855"/>
                    <a:pt x="57304" y="128855"/>
                  </a:cubicBezTo>
                  <a:cubicBezTo>
                    <a:pt x="70626" y="128855"/>
                    <a:pt x="81767" y="122961"/>
                    <a:pt x="90785" y="117066"/>
                  </a:cubicBezTo>
                  <a:lnTo>
                    <a:pt x="111240" y="0"/>
                  </a:lnTo>
                  <a:lnTo>
                    <a:pt x="148434" y="0"/>
                  </a:lnTo>
                  <a:lnTo>
                    <a:pt x="127685" y="117066"/>
                  </a:lnTo>
                  <a:cubicBezTo>
                    <a:pt x="125799" y="127617"/>
                    <a:pt x="127391" y="130977"/>
                    <a:pt x="135761" y="130977"/>
                  </a:cubicBezTo>
                  <a:cubicBezTo>
                    <a:pt x="137942" y="130977"/>
                    <a:pt x="141655" y="130683"/>
                    <a:pt x="143836" y="130329"/>
                  </a:cubicBezTo>
                  <a:lnTo>
                    <a:pt x="139474" y="154497"/>
                  </a:lnTo>
                  <a:cubicBezTo>
                    <a:pt x="132637" y="156029"/>
                    <a:pt x="125210" y="157267"/>
                    <a:pt x="118431" y="157267"/>
                  </a:cubicBezTo>
                  <a:cubicBezTo>
                    <a:pt x="102339" y="157267"/>
                    <a:pt x="93025" y="151078"/>
                    <a:pt x="92082" y="140232"/>
                  </a:cubicBezTo>
                  <a:cubicBezTo>
                    <a:pt x="79703" y="149191"/>
                    <a:pt x="63906" y="159153"/>
                    <a:pt x="41271" y="159153"/>
                  </a:cubicBezTo>
                  <a:close/>
                </a:path>
              </a:pathLst>
            </a:custGeom>
            <a:solidFill>
              <a:srgbClr val="95C11F"/>
            </a:solidFill>
            <a:ln w="5893"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2D76226D-E93D-AC4B-E786-ADB22A056874}"/>
                </a:ext>
              </a:extLst>
            </p:cNvPr>
            <p:cNvSpPr/>
            <p:nvPr/>
          </p:nvSpPr>
          <p:spPr>
            <a:xfrm>
              <a:off x="6720764" y="4483283"/>
              <a:ext cx="110876" cy="158268"/>
            </a:xfrm>
            <a:custGeom>
              <a:avLst/>
              <a:gdLst>
                <a:gd name="connsiteX0" fmla="*/ 105336 w 110876"/>
                <a:gd name="connsiteY0" fmla="*/ 34660 h 158268"/>
                <a:gd name="connsiteX1" fmla="*/ 55763 w 110876"/>
                <a:gd name="connsiteY1" fmla="*/ 51401 h 158268"/>
                <a:gd name="connsiteX2" fmla="*/ 36841 w 110876"/>
                <a:gd name="connsiteY2" fmla="*/ 158269 h 158268"/>
                <a:gd name="connsiteX3" fmla="*/ 0 w 110876"/>
                <a:gd name="connsiteY3" fmla="*/ 158269 h 158268"/>
                <a:gd name="connsiteX4" fmla="*/ 27587 w 110876"/>
                <a:gd name="connsiteY4" fmla="*/ 2476 h 158268"/>
                <a:gd name="connsiteX5" fmla="*/ 55468 w 110876"/>
                <a:gd name="connsiteY5" fmla="*/ 2476 h 158268"/>
                <a:gd name="connsiteX6" fmla="*/ 55763 w 110876"/>
                <a:gd name="connsiteY6" fmla="*/ 24168 h 158268"/>
                <a:gd name="connsiteX7" fmla="*/ 110877 w 110876"/>
                <a:gd name="connsiteY7" fmla="*/ 0 h 158268"/>
                <a:gd name="connsiteX8" fmla="*/ 105277 w 110876"/>
                <a:gd name="connsiteY8" fmla="*/ 34719 h 15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76" h="158268">
                  <a:moveTo>
                    <a:pt x="105336" y="34660"/>
                  </a:moveTo>
                  <a:cubicBezTo>
                    <a:pt x="87652" y="37430"/>
                    <a:pt x="66608" y="44858"/>
                    <a:pt x="55763" y="51401"/>
                  </a:cubicBezTo>
                  <a:lnTo>
                    <a:pt x="36841" y="158269"/>
                  </a:lnTo>
                  <a:lnTo>
                    <a:pt x="0" y="158269"/>
                  </a:lnTo>
                  <a:lnTo>
                    <a:pt x="27587" y="2476"/>
                  </a:lnTo>
                  <a:lnTo>
                    <a:pt x="55468" y="2476"/>
                  </a:lnTo>
                  <a:lnTo>
                    <a:pt x="55763" y="24168"/>
                  </a:lnTo>
                  <a:cubicBezTo>
                    <a:pt x="67198" y="14560"/>
                    <a:pt x="89538" y="3124"/>
                    <a:pt x="110877" y="0"/>
                  </a:cubicBezTo>
                  <a:lnTo>
                    <a:pt x="105277" y="34719"/>
                  </a:lnTo>
                  <a:close/>
                </a:path>
              </a:pathLst>
            </a:custGeom>
            <a:solidFill>
              <a:srgbClr val="95C11F"/>
            </a:solidFill>
            <a:ln w="5893"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BF566256-E258-9D96-2C6A-1BFAA22A73AF}"/>
                </a:ext>
              </a:extLst>
            </p:cNvPr>
            <p:cNvSpPr/>
            <p:nvPr/>
          </p:nvSpPr>
          <p:spPr>
            <a:xfrm>
              <a:off x="6833232" y="4482340"/>
              <a:ext cx="144004" cy="162630"/>
            </a:xfrm>
            <a:custGeom>
              <a:avLst/>
              <a:gdLst>
                <a:gd name="connsiteX0" fmla="*/ 144004 w 144004"/>
                <a:gd name="connsiteY0" fmla="*/ 54525 h 162630"/>
                <a:gd name="connsiteX1" fmla="*/ 141529 w 144004"/>
                <a:gd name="connsiteY1" fmla="*/ 81463 h 162630"/>
                <a:gd name="connsiteX2" fmla="*/ 60066 w 144004"/>
                <a:gd name="connsiteY2" fmla="*/ 162631 h 162630"/>
                <a:gd name="connsiteX3" fmla="*/ 0 w 144004"/>
                <a:gd name="connsiteY3" fmla="*/ 108401 h 162630"/>
                <a:gd name="connsiteX4" fmla="*/ 2770 w 144004"/>
                <a:gd name="connsiteY4" fmla="*/ 81463 h 162630"/>
                <a:gd name="connsiteX5" fmla="*/ 84528 w 144004"/>
                <a:gd name="connsiteY5" fmla="*/ 0 h 162630"/>
                <a:gd name="connsiteX6" fmla="*/ 144004 w 144004"/>
                <a:gd name="connsiteY6" fmla="*/ 54525 h 162630"/>
                <a:gd name="connsiteX7" fmla="*/ 104039 w 144004"/>
                <a:gd name="connsiteY7" fmla="*/ 81463 h 162630"/>
                <a:gd name="connsiteX8" fmla="*/ 106809 w 144004"/>
                <a:gd name="connsiteY8" fmla="*/ 55468 h 162630"/>
                <a:gd name="connsiteX9" fmla="*/ 81404 w 144004"/>
                <a:gd name="connsiteY9" fmla="*/ 29119 h 162630"/>
                <a:gd name="connsiteX10" fmla="*/ 40201 w 144004"/>
                <a:gd name="connsiteY10" fmla="*/ 81463 h 162630"/>
                <a:gd name="connsiteX11" fmla="*/ 37077 w 144004"/>
                <a:gd name="connsiteY11" fmla="*/ 107163 h 162630"/>
                <a:gd name="connsiteX12" fmla="*/ 62777 w 144004"/>
                <a:gd name="connsiteY12" fmla="*/ 133512 h 162630"/>
                <a:gd name="connsiteX13" fmla="*/ 103980 w 144004"/>
                <a:gd name="connsiteY13" fmla="*/ 81463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4" h="162630">
                  <a:moveTo>
                    <a:pt x="144004" y="54525"/>
                  </a:moveTo>
                  <a:cubicBezTo>
                    <a:pt x="144004" y="62600"/>
                    <a:pt x="143356" y="71560"/>
                    <a:pt x="141529" y="81463"/>
                  </a:cubicBezTo>
                  <a:cubicBezTo>
                    <a:pt x="131920" y="135044"/>
                    <a:pt x="111820" y="162631"/>
                    <a:pt x="60066" y="162631"/>
                  </a:cubicBezTo>
                  <a:cubicBezTo>
                    <a:pt x="18273" y="162631"/>
                    <a:pt x="0" y="144063"/>
                    <a:pt x="0" y="108401"/>
                  </a:cubicBezTo>
                  <a:cubicBezTo>
                    <a:pt x="0" y="100031"/>
                    <a:pt x="943" y="91366"/>
                    <a:pt x="2770" y="81463"/>
                  </a:cubicBezTo>
                  <a:cubicBezTo>
                    <a:pt x="12084" y="27587"/>
                    <a:pt x="32833" y="0"/>
                    <a:pt x="84528" y="0"/>
                  </a:cubicBezTo>
                  <a:cubicBezTo>
                    <a:pt x="125731" y="0"/>
                    <a:pt x="144004" y="18568"/>
                    <a:pt x="144004" y="54525"/>
                  </a:cubicBezTo>
                  <a:close/>
                  <a:moveTo>
                    <a:pt x="104039" y="81463"/>
                  </a:moveTo>
                  <a:cubicBezTo>
                    <a:pt x="105925" y="71265"/>
                    <a:pt x="106809" y="62541"/>
                    <a:pt x="106809" y="55468"/>
                  </a:cubicBezTo>
                  <a:cubicBezTo>
                    <a:pt x="106809" y="37489"/>
                    <a:pt x="99677" y="29119"/>
                    <a:pt x="81404" y="29119"/>
                  </a:cubicBezTo>
                  <a:cubicBezTo>
                    <a:pt x="55704" y="29119"/>
                    <a:pt x="46390" y="45211"/>
                    <a:pt x="40201" y="81463"/>
                  </a:cubicBezTo>
                  <a:cubicBezTo>
                    <a:pt x="38315" y="91660"/>
                    <a:pt x="37077" y="100031"/>
                    <a:pt x="37077" y="107163"/>
                  </a:cubicBezTo>
                  <a:cubicBezTo>
                    <a:pt x="37077" y="125141"/>
                    <a:pt x="44504" y="133512"/>
                    <a:pt x="62777" y="133512"/>
                  </a:cubicBezTo>
                  <a:cubicBezTo>
                    <a:pt x="88183" y="133512"/>
                    <a:pt x="97791" y="117420"/>
                    <a:pt x="103980" y="81463"/>
                  </a:cubicBezTo>
                  <a:close/>
                </a:path>
              </a:pathLst>
            </a:custGeom>
            <a:solidFill>
              <a:srgbClr val="95C11F"/>
            </a:solidFill>
            <a:ln w="5893"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AAE8EFBD-D09F-66A5-8EAD-119FAC795CE4}"/>
                </a:ext>
              </a:extLst>
            </p:cNvPr>
            <p:cNvSpPr/>
            <p:nvPr/>
          </p:nvSpPr>
          <p:spPr>
            <a:xfrm>
              <a:off x="7068661" y="4482340"/>
              <a:ext cx="138050" cy="162630"/>
            </a:xfrm>
            <a:custGeom>
              <a:avLst/>
              <a:gdLst>
                <a:gd name="connsiteX0" fmla="*/ 90364 w 138050"/>
                <a:gd name="connsiteY0" fmla="*/ 109344 h 162630"/>
                <a:gd name="connsiteX1" fmla="*/ 58769 w 138050"/>
                <a:gd name="connsiteY1" fmla="*/ 92898 h 162630"/>
                <a:gd name="connsiteX2" fmla="*/ 16976 w 138050"/>
                <a:gd name="connsiteY2" fmla="*/ 56057 h 162630"/>
                <a:gd name="connsiteX3" fmla="*/ 81699 w 138050"/>
                <a:gd name="connsiteY3" fmla="*/ 0 h 162630"/>
                <a:gd name="connsiteX4" fmla="*/ 138051 w 138050"/>
                <a:gd name="connsiteY4" fmla="*/ 7722 h 162630"/>
                <a:gd name="connsiteX5" fmla="*/ 129680 w 138050"/>
                <a:gd name="connsiteY5" fmla="*/ 34070 h 162630"/>
                <a:gd name="connsiteX6" fmla="*/ 86650 w 138050"/>
                <a:gd name="connsiteY6" fmla="*/ 28176 h 162630"/>
                <a:gd name="connsiteX7" fmla="*/ 54760 w 138050"/>
                <a:gd name="connsiteY7" fmla="*/ 49573 h 162630"/>
                <a:gd name="connsiteX8" fmla="*/ 84823 w 138050"/>
                <a:gd name="connsiteY8" fmla="*/ 66608 h 162630"/>
                <a:gd name="connsiteX9" fmla="*/ 128207 w 138050"/>
                <a:gd name="connsiteY9" fmla="*/ 101917 h 162630"/>
                <a:gd name="connsiteX10" fmla="*/ 58533 w 138050"/>
                <a:gd name="connsiteY10" fmla="*/ 162631 h 162630"/>
                <a:gd name="connsiteX11" fmla="*/ 0 w 138050"/>
                <a:gd name="connsiteY11" fmla="*/ 154555 h 162630"/>
                <a:gd name="connsiteX12" fmla="*/ 8665 w 138050"/>
                <a:gd name="connsiteY12" fmla="*/ 127617 h 162630"/>
                <a:gd name="connsiteX13" fmla="*/ 53581 w 138050"/>
                <a:gd name="connsiteY13" fmla="*/ 134455 h 162630"/>
                <a:gd name="connsiteX14" fmla="*/ 90422 w 138050"/>
                <a:gd name="connsiteY14" fmla="*/ 109344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050" h="162630">
                  <a:moveTo>
                    <a:pt x="90364" y="109344"/>
                  </a:moveTo>
                  <a:cubicBezTo>
                    <a:pt x="90364" y="100679"/>
                    <a:pt x="83231" y="97260"/>
                    <a:pt x="58769" y="92898"/>
                  </a:cubicBezTo>
                  <a:cubicBezTo>
                    <a:pt x="30593" y="88536"/>
                    <a:pt x="16976" y="78044"/>
                    <a:pt x="16976" y="56057"/>
                  </a:cubicBezTo>
                  <a:cubicBezTo>
                    <a:pt x="16976" y="17035"/>
                    <a:pt x="41144" y="0"/>
                    <a:pt x="81699" y="0"/>
                  </a:cubicBezTo>
                  <a:cubicBezTo>
                    <a:pt x="102742" y="0"/>
                    <a:pt x="126615" y="4008"/>
                    <a:pt x="138051" y="7722"/>
                  </a:cubicBezTo>
                  <a:lnTo>
                    <a:pt x="129680" y="34070"/>
                  </a:lnTo>
                  <a:cubicBezTo>
                    <a:pt x="117597" y="30651"/>
                    <a:pt x="101799" y="28176"/>
                    <a:pt x="86650" y="28176"/>
                  </a:cubicBezTo>
                  <a:cubicBezTo>
                    <a:pt x="72385" y="28176"/>
                    <a:pt x="54760" y="30946"/>
                    <a:pt x="54760" y="49573"/>
                  </a:cubicBezTo>
                  <a:cubicBezTo>
                    <a:pt x="54760" y="59476"/>
                    <a:pt x="63426" y="63190"/>
                    <a:pt x="84823" y="66608"/>
                  </a:cubicBezTo>
                  <a:cubicBezTo>
                    <a:pt x="115769" y="71560"/>
                    <a:pt x="128207" y="81168"/>
                    <a:pt x="128207" y="101917"/>
                  </a:cubicBezTo>
                  <a:cubicBezTo>
                    <a:pt x="128207" y="144063"/>
                    <a:pt x="103096" y="162631"/>
                    <a:pt x="58533" y="162631"/>
                  </a:cubicBezTo>
                  <a:cubicBezTo>
                    <a:pt x="38374" y="162631"/>
                    <a:pt x="13027" y="158917"/>
                    <a:pt x="0" y="154555"/>
                  </a:cubicBezTo>
                  <a:lnTo>
                    <a:pt x="8665" y="127617"/>
                  </a:lnTo>
                  <a:cubicBezTo>
                    <a:pt x="21987" y="131625"/>
                    <a:pt x="38079" y="134455"/>
                    <a:pt x="53581" y="134455"/>
                  </a:cubicBezTo>
                  <a:cubicBezTo>
                    <a:pt x="70911" y="134455"/>
                    <a:pt x="90422" y="131331"/>
                    <a:pt x="90422" y="109344"/>
                  </a:cubicBezTo>
                  <a:close/>
                </a:path>
              </a:pathLst>
            </a:custGeom>
            <a:solidFill>
              <a:srgbClr val="95C11F"/>
            </a:solidFill>
            <a:ln w="5893"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52FF0008-2086-A4D9-3ABD-106DD4583F3C}"/>
                </a:ext>
              </a:extLst>
            </p:cNvPr>
            <p:cNvSpPr/>
            <p:nvPr/>
          </p:nvSpPr>
          <p:spPr>
            <a:xfrm>
              <a:off x="7222922" y="4482340"/>
              <a:ext cx="142471" cy="162571"/>
            </a:xfrm>
            <a:custGeom>
              <a:avLst/>
              <a:gdLst>
                <a:gd name="connsiteX0" fmla="*/ 142413 w 142471"/>
                <a:gd name="connsiteY0" fmla="*/ 39317 h 162571"/>
                <a:gd name="connsiteX1" fmla="*/ 67787 w 142471"/>
                <a:gd name="connsiteY1" fmla="*/ 96317 h 162571"/>
                <a:gd name="connsiteX2" fmla="*/ 37136 w 142471"/>
                <a:gd name="connsiteY2" fmla="*/ 93193 h 162571"/>
                <a:gd name="connsiteX3" fmla="*/ 36193 w 142471"/>
                <a:gd name="connsiteY3" fmla="*/ 106514 h 162571"/>
                <a:gd name="connsiteX4" fmla="*/ 78339 w 142471"/>
                <a:gd name="connsiteY4" fmla="*/ 133453 h 162571"/>
                <a:gd name="connsiteX5" fmla="*/ 118009 w 142471"/>
                <a:gd name="connsiteY5" fmla="*/ 128207 h 162571"/>
                <a:gd name="connsiteX6" fmla="*/ 117361 w 142471"/>
                <a:gd name="connsiteY6" fmla="*/ 155145 h 162571"/>
                <a:gd name="connsiteX7" fmla="*/ 66255 w 142471"/>
                <a:gd name="connsiteY7" fmla="*/ 162572 h 162571"/>
                <a:gd name="connsiteX8" fmla="*/ 0 w 142471"/>
                <a:gd name="connsiteY8" fmla="*/ 107458 h 162571"/>
                <a:gd name="connsiteX9" fmla="*/ 2771 w 142471"/>
                <a:gd name="connsiteY9" fmla="*/ 80814 h 162571"/>
                <a:gd name="connsiteX10" fmla="*/ 90717 w 142471"/>
                <a:gd name="connsiteY10" fmla="*/ 0 h 162571"/>
                <a:gd name="connsiteX11" fmla="*/ 142471 w 142471"/>
                <a:gd name="connsiteY11" fmla="*/ 39317 h 162571"/>
                <a:gd name="connsiteX12" fmla="*/ 41144 w 142471"/>
                <a:gd name="connsiteY12" fmla="*/ 71560 h 162571"/>
                <a:gd name="connsiteX13" fmla="*/ 64074 w 142471"/>
                <a:gd name="connsiteY13" fmla="*/ 74036 h 162571"/>
                <a:gd name="connsiteX14" fmla="*/ 106515 w 142471"/>
                <a:gd name="connsiteY14" fmla="*/ 44622 h 162571"/>
                <a:gd name="connsiteX15" fmla="*/ 85471 w 142471"/>
                <a:gd name="connsiteY15" fmla="*/ 29119 h 162571"/>
                <a:gd name="connsiteX16" fmla="*/ 41203 w 142471"/>
                <a:gd name="connsiteY16" fmla="*/ 71560 h 1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471" h="162571">
                  <a:moveTo>
                    <a:pt x="142413" y="39317"/>
                  </a:moveTo>
                  <a:cubicBezTo>
                    <a:pt x="142413" y="79577"/>
                    <a:pt x="106456" y="96317"/>
                    <a:pt x="67787" y="96317"/>
                  </a:cubicBezTo>
                  <a:cubicBezTo>
                    <a:pt x="58179" y="96317"/>
                    <a:pt x="47628" y="95079"/>
                    <a:pt x="37136" y="93193"/>
                  </a:cubicBezTo>
                  <a:cubicBezTo>
                    <a:pt x="36546" y="99088"/>
                    <a:pt x="36193" y="102152"/>
                    <a:pt x="36193" y="106514"/>
                  </a:cubicBezTo>
                  <a:cubicBezTo>
                    <a:pt x="36841" y="126674"/>
                    <a:pt x="47982" y="133453"/>
                    <a:pt x="78339" y="133453"/>
                  </a:cubicBezTo>
                  <a:cubicBezTo>
                    <a:pt x="93193" y="133453"/>
                    <a:pt x="106220" y="131272"/>
                    <a:pt x="118009" y="128207"/>
                  </a:cubicBezTo>
                  <a:lnTo>
                    <a:pt x="117361" y="155145"/>
                  </a:lnTo>
                  <a:cubicBezTo>
                    <a:pt x="103745" y="159153"/>
                    <a:pt x="85176" y="162572"/>
                    <a:pt x="66255" y="162572"/>
                  </a:cubicBezTo>
                  <a:cubicBezTo>
                    <a:pt x="20395" y="162572"/>
                    <a:pt x="0" y="144888"/>
                    <a:pt x="0" y="107458"/>
                  </a:cubicBezTo>
                  <a:cubicBezTo>
                    <a:pt x="0" y="99736"/>
                    <a:pt x="590" y="90717"/>
                    <a:pt x="2771" y="80814"/>
                  </a:cubicBezTo>
                  <a:cubicBezTo>
                    <a:pt x="11435" y="30003"/>
                    <a:pt x="35603" y="0"/>
                    <a:pt x="90717" y="0"/>
                  </a:cubicBezTo>
                  <a:cubicBezTo>
                    <a:pt x="125083" y="0"/>
                    <a:pt x="142471" y="17330"/>
                    <a:pt x="142471" y="39317"/>
                  </a:cubicBezTo>
                  <a:close/>
                  <a:moveTo>
                    <a:pt x="41144" y="71560"/>
                  </a:moveTo>
                  <a:cubicBezTo>
                    <a:pt x="48866" y="73092"/>
                    <a:pt x="56942" y="74036"/>
                    <a:pt x="64074" y="74036"/>
                  </a:cubicBezTo>
                  <a:cubicBezTo>
                    <a:pt x="83880" y="74036"/>
                    <a:pt x="106515" y="67846"/>
                    <a:pt x="106515" y="44622"/>
                  </a:cubicBezTo>
                  <a:cubicBezTo>
                    <a:pt x="106515" y="34424"/>
                    <a:pt x="99382" y="29119"/>
                    <a:pt x="85471" y="29119"/>
                  </a:cubicBezTo>
                  <a:cubicBezTo>
                    <a:pt x="59771" y="29119"/>
                    <a:pt x="46744" y="45211"/>
                    <a:pt x="41203" y="71560"/>
                  </a:cubicBezTo>
                  <a:close/>
                </a:path>
              </a:pathLst>
            </a:custGeom>
            <a:solidFill>
              <a:srgbClr val="95C11F"/>
            </a:solidFill>
            <a:ln w="5893"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30024164-24F0-8F91-36B3-8A87C5A3039F}"/>
                </a:ext>
              </a:extLst>
            </p:cNvPr>
            <p:cNvSpPr/>
            <p:nvPr/>
          </p:nvSpPr>
          <p:spPr>
            <a:xfrm>
              <a:off x="7461003" y="4482222"/>
              <a:ext cx="133511" cy="162630"/>
            </a:xfrm>
            <a:custGeom>
              <a:avLst/>
              <a:gdLst>
                <a:gd name="connsiteX0" fmla="*/ 85825 w 133511"/>
                <a:gd name="connsiteY0" fmla="*/ 118 h 162630"/>
                <a:gd name="connsiteX1" fmla="*/ 133512 w 133511"/>
                <a:gd name="connsiteY1" fmla="*/ 7250 h 162630"/>
                <a:gd name="connsiteX2" fmla="*/ 124552 w 133511"/>
                <a:gd name="connsiteY2" fmla="*/ 34483 h 162630"/>
                <a:gd name="connsiteX3" fmla="*/ 90776 w 133511"/>
                <a:gd name="connsiteY3" fmla="*/ 29826 h 162630"/>
                <a:gd name="connsiteX4" fmla="*/ 40260 w 133511"/>
                <a:gd name="connsiteY4" fmla="*/ 81227 h 162630"/>
                <a:gd name="connsiteX5" fmla="*/ 38079 w 133511"/>
                <a:gd name="connsiteY5" fmla="*/ 102271 h 162630"/>
                <a:gd name="connsiteX6" fmla="*/ 74036 w 133511"/>
                <a:gd name="connsiteY6" fmla="*/ 132922 h 162630"/>
                <a:gd name="connsiteX7" fmla="*/ 109639 w 133511"/>
                <a:gd name="connsiteY7" fmla="*/ 128266 h 162630"/>
                <a:gd name="connsiteX8" fmla="*/ 108990 w 133511"/>
                <a:gd name="connsiteY8" fmla="*/ 155204 h 162630"/>
                <a:gd name="connsiteX9" fmla="*/ 62247 w 133511"/>
                <a:gd name="connsiteY9" fmla="*/ 162631 h 162630"/>
                <a:gd name="connsiteX10" fmla="*/ 0 w 133511"/>
                <a:gd name="connsiteY10" fmla="*/ 107517 h 162630"/>
                <a:gd name="connsiteX11" fmla="*/ 2770 w 133511"/>
                <a:gd name="connsiteY11" fmla="*/ 81168 h 162630"/>
                <a:gd name="connsiteX12" fmla="*/ 85766 w 133511"/>
                <a:gd name="connsiteY12" fmla="*/ 0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511" h="162630">
                  <a:moveTo>
                    <a:pt x="85825" y="118"/>
                  </a:moveTo>
                  <a:cubicBezTo>
                    <a:pt x="103803" y="118"/>
                    <a:pt x="122077" y="3242"/>
                    <a:pt x="133512" y="7250"/>
                  </a:cubicBezTo>
                  <a:lnTo>
                    <a:pt x="124552" y="34483"/>
                  </a:lnTo>
                  <a:cubicBezTo>
                    <a:pt x="114649" y="31713"/>
                    <a:pt x="103155" y="29826"/>
                    <a:pt x="90776" y="29826"/>
                  </a:cubicBezTo>
                  <a:cubicBezTo>
                    <a:pt x="55763" y="29826"/>
                    <a:pt x="46508" y="45329"/>
                    <a:pt x="40260" y="81227"/>
                  </a:cubicBezTo>
                  <a:cubicBezTo>
                    <a:pt x="38727" y="89303"/>
                    <a:pt x="38079" y="96081"/>
                    <a:pt x="38079" y="102271"/>
                  </a:cubicBezTo>
                  <a:cubicBezTo>
                    <a:pt x="38079" y="123668"/>
                    <a:pt x="47687" y="132922"/>
                    <a:pt x="74036" y="132922"/>
                  </a:cubicBezTo>
                  <a:cubicBezTo>
                    <a:pt x="85176" y="132922"/>
                    <a:pt x="98498" y="131390"/>
                    <a:pt x="109639" y="128266"/>
                  </a:cubicBezTo>
                  <a:lnTo>
                    <a:pt x="108990" y="155204"/>
                  </a:lnTo>
                  <a:cubicBezTo>
                    <a:pt x="95669" y="159566"/>
                    <a:pt x="79282" y="162631"/>
                    <a:pt x="62247" y="162631"/>
                  </a:cubicBezTo>
                  <a:cubicBezTo>
                    <a:pt x="18863" y="162631"/>
                    <a:pt x="0" y="143709"/>
                    <a:pt x="0" y="107517"/>
                  </a:cubicBezTo>
                  <a:cubicBezTo>
                    <a:pt x="0" y="99441"/>
                    <a:pt x="943" y="90776"/>
                    <a:pt x="2770" y="81168"/>
                  </a:cubicBezTo>
                  <a:cubicBezTo>
                    <a:pt x="12084" y="27292"/>
                    <a:pt x="32184" y="0"/>
                    <a:pt x="85766" y="0"/>
                  </a:cubicBezTo>
                  <a:close/>
                </a:path>
              </a:pathLst>
            </a:custGeom>
            <a:solidFill>
              <a:srgbClr val="95C11F"/>
            </a:solidFill>
            <a:ln w="5893" cap="flat">
              <a:noFill/>
              <a:prstDash val="solid"/>
              <a:miter/>
            </a:ln>
          </p:spPr>
          <p:txBody>
            <a:bodyPr rtlCol="0" anchor="ctr"/>
            <a:lstStyle/>
            <a:p>
              <a:endParaRPr lang="pt-BR"/>
            </a:p>
          </p:txBody>
        </p:sp>
        <p:sp>
          <p:nvSpPr>
            <p:cNvPr id="80" name="Forma Livre: Forma 79">
              <a:extLst>
                <a:ext uri="{FF2B5EF4-FFF2-40B4-BE49-F238E27FC236}">
                  <a16:creationId xmlns:a16="http://schemas.microsoft.com/office/drawing/2014/main" id="{8B8C331C-131E-D965-E379-E953151BA239}"/>
                </a:ext>
              </a:extLst>
            </p:cNvPr>
            <p:cNvSpPr/>
            <p:nvPr/>
          </p:nvSpPr>
          <p:spPr>
            <a:xfrm>
              <a:off x="7597345" y="4482340"/>
              <a:ext cx="144004" cy="162630"/>
            </a:xfrm>
            <a:custGeom>
              <a:avLst/>
              <a:gdLst>
                <a:gd name="connsiteX0" fmla="*/ 144004 w 144004"/>
                <a:gd name="connsiteY0" fmla="*/ 54525 h 162630"/>
                <a:gd name="connsiteX1" fmla="*/ 141529 w 144004"/>
                <a:gd name="connsiteY1" fmla="*/ 81463 h 162630"/>
                <a:gd name="connsiteX2" fmla="*/ 60066 w 144004"/>
                <a:gd name="connsiteY2" fmla="*/ 162631 h 162630"/>
                <a:gd name="connsiteX3" fmla="*/ 0 w 144004"/>
                <a:gd name="connsiteY3" fmla="*/ 108401 h 162630"/>
                <a:gd name="connsiteX4" fmla="*/ 2770 w 144004"/>
                <a:gd name="connsiteY4" fmla="*/ 81463 h 162630"/>
                <a:gd name="connsiteX5" fmla="*/ 84528 w 144004"/>
                <a:gd name="connsiteY5" fmla="*/ 0 h 162630"/>
                <a:gd name="connsiteX6" fmla="*/ 144004 w 144004"/>
                <a:gd name="connsiteY6" fmla="*/ 54525 h 162630"/>
                <a:gd name="connsiteX7" fmla="*/ 104039 w 144004"/>
                <a:gd name="connsiteY7" fmla="*/ 81463 h 162630"/>
                <a:gd name="connsiteX8" fmla="*/ 106809 w 144004"/>
                <a:gd name="connsiteY8" fmla="*/ 55468 h 162630"/>
                <a:gd name="connsiteX9" fmla="*/ 81404 w 144004"/>
                <a:gd name="connsiteY9" fmla="*/ 29119 h 162630"/>
                <a:gd name="connsiteX10" fmla="*/ 40201 w 144004"/>
                <a:gd name="connsiteY10" fmla="*/ 81463 h 162630"/>
                <a:gd name="connsiteX11" fmla="*/ 37077 w 144004"/>
                <a:gd name="connsiteY11" fmla="*/ 107163 h 162630"/>
                <a:gd name="connsiteX12" fmla="*/ 62777 w 144004"/>
                <a:gd name="connsiteY12" fmla="*/ 133512 h 162630"/>
                <a:gd name="connsiteX13" fmla="*/ 103980 w 144004"/>
                <a:gd name="connsiteY13" fmla="*/ 81463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4" h="162630">
                  <a:moveTo>
                    <a:pt x="144004" y="54525"/>
                  </a:moveTo>
                  <a:cubicBezTo>
                    <a:pt x="144004" y="62600"/>
                    <a:pt x="143415" y="71560"/>
                    <a:pt x="141529" y="81463"/>
                  </a:cubicBezTo>
                  <a:cubicBezTo>
                    <a:pt x="131920" y="135044"/>
                    <a:pt x="111820" y="162631"/>
                    <a:pt x="60066" y="162631"/>
                  </a:cubicBezTo>
                  <a:cubicBezTo>
                    <a:pt x="18273" y="162631"/>
                    <a:pt x="0" y="144063"/>
                    <a:pt x="0" y="108401"/>
                  </a:cubicBezTo>
                  <a:cubicBezTo>
                    <a:pt x="0" y="100031"/>
                    <a:pt x="943" y="91366"/>
                    <a:pt x="2770" y="81463"/>
                  </a:cubicBezTo>
                  <a:cubicBezTo>
                    <a:pt x="12084" y="27587"/>
                    <a:pt x="32833" y="0"/>
                    <a:pt x="84528" y="0"/>
                  </a:cubicBezTo>
                  <a:cubicBezTo>
                    <a:pt x="125731" y="0"/>
                    <a:pt x="144004" y="18568"/>
                    <a:pt x="144004" y="54525"/>
                  </a:cubicBezTo>
                  <a:close/>
                  <a:moveTo>
                    <a:pt x="104039" y="81463"/>
                  </a:moveTo>
                  <a:cubicBezTo>
                    <a:pt x="105925" y="71265"/>
                    <a:pt x="106809" y="62541"/>
                    <a:pt x="106809" y="55468"/>
                  </a:cubicBezTo>
                  <a:cubicBezTo>
                    <a:pt x="106809" y="37489"/>
                    <a:pt x="99677" y="29119"/>
                    <a:pt x="81404" y="29119"/>
                  </a:cubicBezTo>
                  <a:cubicBezTo>
                    <a:pt x="55704" y="29119"/>
                    <a:pt x="46390" y="45211"/>
                    <a:pt x="40201" y="81463"/>
                  </a:cubicBezTo>
                  <a:cubicBezTo>
                    <a:pt x="38315" y="91660"/>
                    <a:pt x="37077" y="100031"/>
                    <a:pt x="37077" y="107163"/>
                  </a:cubicBezTo>
                  <a:cubicBezTo>
                    <a:pt x="37077" y="125141"/>
                    <a:pt x="44504" y="133512"/>
                    <a:pt x="62777" y="133512"/>
                  </a:cubicBezTo>
                  <a:cubicBezTo>
                    <a:pt x="88182" y="133512"/>
                    <a:pt x="97791" y="117420"/>
                    <a:pt x="103980" y="81463"/>
                  </a:cubicBezTo>
                  <a:close/>
                </a:path>
              </a:pathLst>
            </a:custGeom>
            <a:solidFill>
              <a:srgbClr val="95C11F"/>
            </a:solidFill>
            <a:ln w="5893" cap="flat">
              <a:noFill/>
              <a:prstDash val="solid"/>
              <a:miter/>
            </a:ln>
          </p:spPr>
          <p:txBody>
            <a:bodyPr rtlCol="0" anchor="ctr"/>
            <a:lstStyle/>
            <a:p>
              <a:endParaRPr lang="pt-BR"/>
            </a:p>
          </p:txBody>
        </p:sp>
        <p:sp>
          <p:nvSpPr>
            <p:cNvPr id="81" name="Forma Livre: Forma 80">
              <a:extLst>
                <a:ext uri="{FF2B5EF4-FFF2-40B4-BE49-F238E27FC236}">
                  <a16:creationId xmlns:a16="http://schemas.microsoft.com/office/drawing/2014/main" id="{DE065575-9511-20CB-D064-E686C5595458}"/>
                </a:ext>
              </a:extLst>
            </p:cNvPr>
            <p:cNvSpPr/>
            <p:nvPr/>
          </p:nvSpPr>
          <p:spPr>
            <a:xfrm>
              <a:off x="7756910" y="4482340"/>
              <a:ext cx="148147" cy="159211"/>
            </a:xfrm>
            <a:custGeom>
              <a:avLst/>
              <a:gdLst>
                <a:gd name="connsiteX0" fmla="*/ 92898 w 148147"/>
                <a:gd name="connsiteY0" fmla="*/ 159212 h 159211"/>
                <a:gd name="connsiteX1" fmla="*/ 107752 w 148147"/>
                <a:gd name="connsiteY1" fmla="*/ 73387 h 159211"/>
                <a:gd name="connsiteX2" fmla="*/ 92603 w 148147"/>
                <a:gd name="connsiteY2" fmla="*/ 30357 h 159211"/>
                <a:gd name="connsiteX3" fmla="*/ 57590 w 148147"/>
                <a:gd name="connsiteY3" fmla="*/ 42146 h 159211"/>
                <a:gd name="connsiteX4" fmla="*/ 36841 w 148147"/>
                <a:gd name="connsiteY4" fmla="*/ 159212 h 159211"/>
                <a:gd name="connsiteX5" fmla="*/ 0 w 148147"/>
                <a:gd name="connsiteY5" fmla="*/ 159212 h 159211"/>
                <a:gd name="connsiteX6" fmla="*/ 27587 w 148147"/>
                <a:gd name="connsiteY6" fmla="*/ 3419 h 159211"/>
                <a:gd name="connsiteX7" fmla="*/ 55762 w 148147"/>
                <a:gd name="connsiteY7" fmla="*/ 3419 h 159211"/>
                <a:gd name="connsiteX8" fmla="*/ 57000 w 148147"/>
                <a:gd name="connsiteY8" fmla="*/ 18921 h 159211"/>
                <a:gd name="connsiteX9" fmla="*/ 109639 w 148147"/>
                <a:gd name="connsiteY9" fmla="*/ 0 h 159211"/>
                <a:gd name="connsiteX10" fmla="*/ 144947 w 148147"/>
                <a:gd name="connsiteY10" fmla="*/ 73387 h 159211"/>
                <a:gd name="connsiteX11" fmla="*/ 130093 w 148147"/>
                <a:gd name="connsiteY11" fmla="*/ 159212 h 159211"/>
                <a:gd name="connsiteX12" fmla="*/ 92898 w 148147"/>
                <a:gd name="connsiteY12" fmla="*/ 159212 h 15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147" h="159211">
                  <a:moveTo>
                    <a:pt x="92898" y="159212"/>
                  </a:moveTo>
                  <a:lnTo>
                    <a:pt x="107752" y="73387"/>
                  </a:lnTo>
                  <a:cubicBezTo>
                    <a:pt x="113647" y="41792"/>
                    <a:pt x="111761" y="30357"/>
                    <a:pt x="92603" y="30357"/>
                  </a:cubicBezTo>
                  <a:cubicBezTo>
                    <a:pt x="79282" y="30357"/>
                    <a:pt x="66608" y="36251"/>
                    <a:pt x="57590" y="42146"/>
                  </a:cubicBezTo>
                  <a:lnTo>
                    <a:pt x="36841" y="159212"/>
                  </a:lnTo>
                  <a:lnTo>
                    <a:pt x="0" y="159212"/>
                  </a:lnTo>
                  <a:lnTo>
                    <a:pt x="27587" y="3419"/>
                  </a:lnTo>
                  <a:lnTo>
                    <a:pt x="55762" y="3419"/>
                  </a:lnTo>
                  <a:lnTo>
                    <a:pt x="57000" y="18921"/>
                  </a:lnTo>
                  <a:cubicBezTo>
                    <a:pt x="69674" y="10551"/>
                    <a:pt x="86119" y="0"/>
                    <a:pt x="109639" y="0"/>
                  </a:cubicBezTo>
                  <a:cubicBezTo>
                    <a:pt x="145595" y="0"/>
                    <a:pt x="153612" y="23873"/>
                    <a:pt x="144947" y="73387"/>
                  </a:cubicBezTo>
                  <a:lnTo>
                    <a:pt x="130093" y="159212"/>
                  </a:lnTo>
                  <a:lnTo>
                    <a:pt x="92898" y="159212"/>
                  </a:lnTo>
                  <a:close/>
                </a:path>
              </a:pathLst>
            </a:custGeom>
            <a:solidFill>
              <a:srgbClr val="95C11F"/>
            </a:solidFill>
            <a:ln w="5893" cap="flat">
              <a:noFill/>
              <a:prstDash val="solid"/>
              <a:miter/>
            </a:ln>
          </p:spPr>
          <p:txBody>
            <a:bodyPr rtlCol="0" anchor="ctr"/>
            <a:lstStyle/>
            <a:p>
              <a:endParaRPr lang="pt-BR"/>
            </a:p>
          </p:txBody>
        </p:sp>
        <p:sp>
          <p:nvSpPr>
            <p:cNvPr id="82" name="Forma Livre: Forma 81">
              <a:extLst>
                <a:ext uri="{FF2B5EF4-FFF2-40B4-BE49-F238E27FC236}">
                  <a16:creationId xmlns:a16="http://schemas.microsoft.com/office/drawing/2014/main" id="{D5553763-CDDE-832A-8BC0-AEA4FE0536B7}"/>
                </a:ext>
              </a:extLst>
            </p:cNvPr>
            <p:cNvSpPr/>
            <p:nvPr/>
          </p:nvSpPr>
          <p:spPr>
            <a:xfrm>
              <a:off x="7928855" y="4482340"/>
              <a:ext cx="142471" cy="162571"/>
            </a:xfrm>
            <a:custGeom>
              <a:avLst/>
              <a:gdLst>
                <a:gd name="connsiteX0" fmla="*/ 142412 w 142471"/>
                <a:gd name="connsiteY0" fmla="*/ 39317 h 162571"/>
                <a:gd name="connsiteX1" fmla="*/ 67787 w 142471"/>
                <a:gd name="connsiteY1" fmla="*/ 96317 h 162571"/>
                <a:gd name="connsiteX2" fmla="*/ 37136 w 142471"/>
                <a:gd name="connsiteY2" fmla="*/ 93193 h 162571"/>
                <a:gd name="connsiteX3" fmla="*/ 36193 w 142471"/>
                <a:gd name="connsiteY3" fmla="*/ 106514 h 162571"/>
                <a:gd name="connsiteX4" fmla="*/ 78339 w 142471"/>
                <a:gd name="connsiteY4" fmla="*/ 133453 h 162571"/>
                <a:gd name="connsiteX5" fmla="*/ 118009 w 142471"/>
                <a:gd name="connsiteY5" fmla="*/ 128207 h 162571"/>
                <a:gd name="connsiteX6" fmla="*/ 117361 w 142471"/>
                <a:gd name="connsiteY6" fmla="*/ 155145 h 162571"/>
                <a:gd name="connsiteX7" fmla="*/ 66255 w 142471"/>
                <a:gd name="connsiteY7" fmla="*/ 162572 h 162571"/>
                <a:gd name="connsiteX8" fmla="*/ 0 w 142471"/>
                <a:gd name="connsiteY8" fmla="*/ 107458 h 162571"/>
                <a:gd name="connsiteX9" fmla="*/ 2770 w 142471"/>
                <a:gd name="connsiteY9" fmla="*/ 80814 h 162571"/>
                <a:gd name="connsiteX10" fmla="*/ 90717 w 142471"/>
                <a:gd name="connsiteY10" fmla="*/ 0 h 162571"/>
                <a:gd name="connsiteX11" fmla="*/ 142471 w 142471"/>
                <a:gd name="connsiteY11" fmla="*/ 39317 h 162571"/>
                <a:gd name="connsiteX12" fmla="*/ 41085 w 142471"/>
                <a:gd name="connsiteY12" fmla="*/ 71560 h 162571"/>
                <a:gd name="connsiteX13" fmla="*/ 64015 w 142471"/>
                <a:gd name="connsiteY13" fmla="*/ 74036 h 162571"/>
                <a:gd name="connsiteX14" fmla="*/ 106456 w 142471"/>
                <a:gd name="connsiteY14" fmla="*/ 44622 h 162571"/>
                <a:gd name="connsiteX15" fmla="*/ 85412 w 142471"/>
                <a:gd name="connsiteY15" fmla="*/ 29119 h 162571"/>
                <a:gd name="connsiteX16" fmla="*/ 41144 w 142471"/>
                <a:gd name="connsiteY16" fmla="*/ 71560 h 1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471" h="162571">
                  <a:moveTo>
                    <a:pt x="142412" y="39317"/>
                  </a:moveTo>
                  <a:cubicBezTo>
                    <a:pt x="142412" y="79577"/>
                    <a:pt x="106456" y="96317"/>
                    <a:pt x="67787" y="96317"/>
                  </a:cubicBezTo>
                  <a:cubicBezTo>
                    <a:pt x="58179" y="96317"/>
                    <a:pt x="47628" y="95079"/>
                    <a:pt x="37136" y="93193"/>
                  </a:cubicBezTo>
                  <a:cubicBezTo>
                    <a:pt x="36546" y="99088"/>
                    <a:pt x="36193" y="102152"/>
                    <a:pt x="36193" y="106514"/>
                  </a:cubicBezTo>
                  <a:cubicBezTo>
                    <a:pt x="36841" y="126674"/>
                    <a:pt x="47982" y="133453"/>
                    <a:pt x="78339" y="133453"/>
                  </a:cubicBezTo>
                  <a:cubicBezTo>
                    <a:pt x="93193" y="133453"/>
                    <a:pt x="106220" y="131272"/>
                    <a:pt x="118009" y="128207"/>
                  </a:cubicBezTo>
                  <a:lnTo>
                    <a:pt x="117361" y="155145"/>
                  </a:lnTo>
                  <a:cubicBezTo>
                    <a:pt x="103744" y="159153"/>
                    <a:pt x="85176" y="162572"/>
                    <a:pt x="66255" y="162572"/>
                  </a:cubicBezTo>
                  <a:cubicBezTo>
                    <a:pt x="20395" y="162572"/>
                    <a:pt x="0" y="144888"/>
                    <a:pt x="0" y="107458"/>
                  </a:cubicBezTo>
                  <a:cubicBezTo>
                    <a:pt x="0" y="99736"/>
                    <a:pt x="589" y="90717"/>
                    <a:pt x="2770" y="80814"/>
                  </a:cubicBezTo>
                  <a:cubicBezTo>
                    <a:pt x="11435" y="30003"/>
                    <a:pt x="35603" y="0"/>
                    <a:pt x="90717" y="0"/>
                  </a:cubicBezTo>
                  <a:cubicBezTo>
                    <a:pt x="125082" y="0"/>
                    <a:pt x="142471" y="17330"/>
                    <a:pt x="142471" y="39317"/>
                  </a:cubicBezTo>
                  <a:close/>
                  <a:moveTo>
                    <a:pt x="41085" y="71560"/>
                  </a:moveTo>
                  <a:cubicBezTo>
                    <a:pt x="48807" y="73092"/>
                    <a:pt x="56883" y="74036"/>
                    <a:pt x="64015" y="74036"/>
                  </a:cubicBezTo>
                  <a:cubicBezTo>
                    <a:pt x="83821" y="74036"/>
                    <a:pt x="106456" y="67846"/>
                    <a:pt x="106456" y="44622"/>
                  </a:cubicBezTo>
                  <a:cubicBezTo>
                    <a:pt x="106456" y="34424"/>
                    <a:pt x="99323" y="29119"/>
                    <a:pt x="85412" y="29119"/>
                  </a:cubicBezTo>
                  <a:cubicBezTo>
                    <a:pt x="59712" y="29119"/>
                    <a:pt x="46685" y="45211"/>
                    <a:pt x="41144" y="71560"/>
                  </a:cubicBezTo>
                  <a:close/>
                </a:path>
              </a:pathLst>
            </a:custGeom>
            <a:solidFill>
              <a:srgbClr val="95C11F"/>
            </a:solidFill>
            <a:ln w="5893" cap="flat">
              <a:noFill/>
              <a:prstDash val="solid"/>
              <a:miter/>
            </a:ln>
          </p:spPr>
          <p:txBody>
            <a:bodyPr rtlCol="0" anchor="ctr"/>
            <a:lstStyle/>
            <a:p>
              <a:endParaRPr lang="pt-BR"/>
            </a:p>
          </p:txBody>
        </p:sp>
        <p:sp>
          <p:nvSpPr>
            <p:cNvPr id="83" name="Forma Livre: Forma 82">
              <a:extLst>
                <a:ext uri="{FF2B5EF4-FFF2-40B4-BE49-F238E27FC236}">
                  <a16:creationId xmlns:a16="http://schemas.microsoft.com/office/drawing/2014/main" id="{63D36E2C-51E1-4EAB-296C-13821D440BDF}"/>
                </a:ext>
              </a:extLst>
            </p:cNvPr>
            <p:cNvSpPr/>
            <p:nvPr/>
          </p:nvSpPr>
          <p:spPr>
            <a:xfrm>
              <a:off x="8085768" y="4482222"/>
              <a:ext cx="133511" cy="162630"/>
            </a:xfrm>
            <a:custGeom>
              <a:avLst/>
              <a:gdLst>
                <a:gd name="connsiteX0" fmla="*/ 85825 w 133511"/>
                <a:gd name="connsiteY0" fmla="*/ 118 h 162630"/>
                <a:gd name="connsiteX1" fmla="*/ 133512 w 133511"/>
                <a:gd name="connsiteY1" fmla="*/ 7250 h 162630"/>
                <a:gd name="connsiteX2" fmla="*/ 124552 w 133511"/>
                <a:gd name="connsiteY2" fmla="*/ 34483 h 162630"/>
                <a:gd name="connsiteX3" fmla="*/ 90776 w 133511"/>
                <a:gd name="connsiteY3" fmla="*/ 29826 h 162630"/>
                <a:gd name="connsiteX4" fmla="*/ 40260 w 133511"/>
                <a:gd name="connsiteY4" fmla="*/ 81227 h 162630"/>
                <a:gd name="connsiteX5" fmla="*/ 38079 w 133511"/>
                <a:gd name="connsiteY5" fmla="*/ 102271 h 162630"/>
                <a:gd name="connsiteX6" fmla="*/ 74036 w 133511"/>
                <a:gd name="connsiteY6" fmla="*/ 132922 h 162630"/>
                <a:gd name="connsiteX7" fmla="*/ 109639 w 133511"/>
                <a:gd name="connsiteY7" fmla="*/ 128266 h 162630"/>
                <a:gd name="connsiteX8" fmla="*/ 108990 w 133511"/>
                <a:gd name="connsiteY8" fmla="*/ 155204 h 162630"/>
                <a:gd name="connsiteX9" fmla="*/ 62247 w 133511"/>
                <a:gd name="connsiteY9" fmla="*/ 162631 h 162630"/>
                <a:gd name="connsiteX10" fmla="*/ 0 w 133511"/>
                <a:gd name="connsiteY10" fmla="*/ 107517 h 162630"/>
                <a:gd name="connsiteX11" fmla="*/ 2771 w 133511"/>
                <a:gd name="connsiteY11" fmla="*/ 81168 h 162630"/>
                <a:gd name="connsiteX12" fmla="*/ 85766 w 133511"/>
                <a:gd name="connsiteY12" fmla="*/ 0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511" h="162630">
                  <a:moveTo>
                    <a:pt x="85825" y="118"/>
                  </a:moveTo>
                  <a:cubicBezTo>
                    <a:pt x="103803" y="118"/>
                    <a:pt x="122077" y="3242"/>
                    <a:pt x="133512" y="7250"/>
                  </a:cubicBezTo>
                  <a:lnTo>
                    <a:pt x="124552" y="34483"/>
                  </a:lnTo>
                  <a:cubicBezTo>
                    <a:pt x="114649" y="31713"/>
                    <a:pt x="103155" y="29826"/>
                    <a:pt x="90776" y="29826"/>
                  </a:cubicBezTo>
                  <a:cubicBezTo>
                    <a:pt x="55763" y="29826"/>
                    <a:pt x="46508" y="45329"/>
                    <a:pt x="40260" y="81227"/>
                  </a:cubicBezTo>
                  <a:cubicBezTo>
                    <a:pt x="38727" y="89303"/>
                    <a:pt x="38079" y="96081"/>
                    <a:pt x="38079" y="102271"/>
                  </a:cubicBezTo>
                  <a:cubicBezTo>
                    <a:pt x="38079" y="123668"/>
                    <a:pt x="47687" y="132922"/>
                    <a:pt x="74036" y="132922"/>
                  </a:cubicBezTo>
                  <a:cubicBezTo>
                    <a:pt x="85176" y="132922"/>
                    <a:pt x="98498" y="131390"/>
                    <a:pt x="109639" y="128266"/>
                  </a:cubicBezTo>
                  <a:lnTo>
                    <a:pt x="108990" y="155204"/>
                  </a:lnTo>
                  <a:cubicBezTo>
                    <a:pt x="95669" y="159566"/>
                    <a:pt x="79282" y="162631"/>
                    <a:pt x="62247" y="162631"/>
                  </a:cubicBezTo>
                  <a:cubicBezTo>
                    <a:pt x="18863" y="162631"/>
                    <a:pt x="0" y="143709"/>
                    <a:pt x="0" y="107517"/>
                  </a:cubicBezTo>
                  <a:cubicBezTo>
                    <a:pt x="0" y="99441"/>
                    <a:pt x="943" y="90776"/>
                    <a:pt x="2771" y="81168"/>
                  </a:cubicBezTo>
                  <a:cubicBezTo>
                    <a:pt x="12084" y="27292"/>
                    <a:pt x="32184" y="0"/>
                    <a:pt x="85766" y="0"/>
                  </a:cubicBezTo>
                  <a:close/>
                </a:path>
              </a:pathLst>
            </a:custGeom>
            <a:solidFill>
              <a:srgbClr val="95C11F"/>
            </a:solidFill>
            <a:ln w="5893" cap="flat">
              <a:noFill/>
              <a:prstDash val="solid"/>
              <a:miter/>
            </a:ln>
          </p:spPr>
          <p:txBody>
            <a:bodyPr rtlCol="0" anchor="ctr"/>
            <a:lstStyle/>
            <a:p>
              <a:endParaRPr lang="pt-BR"/>
            </a:p>
          </p:txBody>
        </p:sp>
        <p:sp>
          <p:nvSpPr>
            <p:cNvPr id="84" name="Forma Livre: Forma 83">
              <a:extLst>
                <a:ext uri="{FF2B5EF4-FFF2-40B4-BE49-F238E27FC236}">
                  <a16:creationId xmlns:a16="http://schemas.microsoft.com/office/drawing/2014/main" id="{5B4ACE50-C670-F791-D928-56EF910827F8}"/>
                </a:ext>
              </a:extLst>
            </p:cNvPr>
            <p:cNvSpPr/>
            <p:nvPr/>
          </p:nvSpPr>
          <p:spPr>
            <a:xfrm>
              <a:off x="8232307" y="4438720"/>
              <a:ext cx="103154" cy="204364"/>
            </a:xfrm>
            <a:custGeom>
              <a:avLst/>
              <a:gdLst>
                <a:gd name="connsiteX0" fmla="*/ 78987 w 103154"/>
                <a:gd name="connsiteY0" fmla="*/ 200356 h 204364"/>
                <a:gd name="connsiteX1" fmla="*/ 48335 w 103154"/>
                <a:gd name="connsiteY1" fmla="*/ 204364 h 204364"/>
                <a:gd name="connsiteX2" fmla="*/ 9608 w 103154"/>
                <a:gd name="connsiteY2" fmla="*/ 149250 h 204364"/>
                <a:gd name="connsiteX3" fmla="*/ 22635 w 103154"/>
                <a:gd name="connsiteY3" fmla="*/ 73682 h 204364"/>
                <a:gd name="connsiteX4" fmla="*/ 0 w 103154"/>
                <a:gd name="connsiteY4" fmla="*/ 73682 h 204364"/>
                <a:gd name="connsiteX5" fmla="*/ 4362 w 103154"/>
                <a:gd name="connsiteY5" fmla="*/ 48571 h 204364"/>
                <a:gd name="connsiteX6" fmla="*/ 27587 w 103154"/>
                <a:gd name="connsiteY6" fmla="*/ 47038 h 204364"/>
                <a:gd name="connsiteX7" fmla="*/ 35014 w 103154"/>
                <a:gd name="connsiteY7" fmla="*/ 4008 h 204364"/>
                <a:gd name="connsiteX8" fmla="*/ 72208 w 103154"/>
                <a:gd name="connsiteY8" fmla="*/ 0 h 204364"/>
                <a:gd name="connsiteX9" fmla="*/ 63838 w 103154"/>
                <a:gd name="connsiteY9" fmla="*/ 47097 h 204364"/>
                <a:gd name="connsiteX10" fmla="*/ 103155 w 103154"/>
                <a:gd name="connsiteY10" fmla="*/ 47097 h 204364"/>
                <a:gd name="connsiteX11" fmla="*/ 98498 w 103154"/>
                <a:gd name="connsiteY11" fmla="*/ 73741 h 204364"/>
                <a:gd name="connsiteX12" fmla="*/ 58828 w 103154"/>
                <a:gd name="connsiteY12" fmla="*/ 73741 h 204364"/>
                <a:gd name="connsiteX13" fmla="*/ 45801 w 103154"/>
                <a:gd name="connsiteY13" fmla="*/ 149309 h 204364"/>
                <a:gd name="connsiteX14" fmla="*/ 62188 w 103154"/>
                <a:gd name="connsiteY14" fmla="*/ 174715 h 204364"/>
                <a:gd name="connsiteX15" fmla="*/ 83231 w 103154"/>
                <a:gd name="connsiteY15" fmla="*/ 172829 h 204364"/>
                <a:gd name="connsiteX16" fmla="*/ 78869 w 103154"/>
                <a:gd name="connsiteY16" fmla="*/ 200415 h 20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54" h="204364">
                  <a:moveTo>
                    <a:pt x="78987" y="200356"/>
                  </a:moveTo>
                  <a:cubicBezTo>
                    <a:pt x="70617" y="203127"/>
                    <a:pt x="59182" y="204364"/>
                    <a:pt x="48335" y="204364"/>
                  </a:cubicBezTo>
                  <a:cubicBezTo>
                    <a:pt x="9608" y="204364"/>
                    <a:pt x="2476" y="187919"/>
                    <a:pt x="9608" y="149250"/>
                  </a:cubicBezTo>
                  <a:lnTo>
                    <a:pt x="22635" y="73682"/>
                  </a:lnTo>
                  <a:lnTo>
                    <a:pt x="0" y="73682"/>
                  </a:lnTo>
                  <a:lnTo>
                    <a:pt x="4362" y="48571"/>
                  </a:lnTo>
                  <a:lnTo>
                    <a:pt x="27587" y="47038"/>
                  </a:lnTo>
                  <a:lnTo>
                    <a:pt x="35014" y="4008"/>
                  </a:lnTo>
                  <a:lnTo>
                    <a:pt x="72208" y="0"/>
                  </a:lnTo>
                  <a:lnTo>
                    <a:pt x="63838" y="47097"/>
                  </a:lnTo>
                  <a:lnTo>
                    <a:pt x="103155" y="47097"/>
                  </a:lnTo>
                  <a:lnTo>
                    <a:pt x="98498" y="73741"/>
                  </a:lnTo>
                  <a:lnTo>
                    <a:pt x="58828" y="73741"/>
                  </a:lnTo>
                  <a:lnTo>
                    <a:pt x="45801" y="149309"/>
                  </a:lnTo>
                  <a:cubicBezTo>
                    <a:pt x="42382" y="167877"/>
                    <a:pt x="46390" y="174715"/>
                    <a:pt x="62188" y="174715"/>
                  </a:cubicBezTo>
                  <a:cubicBezTo>
                    <a:pt x="68082" y="174715"/>
                    <a:pt x="76453" y="174420"/>
                    <a:pt x="83231" y="172829"/>
                  </a:cubicBezTo>
                  <a:lnTo>
                    <a:pt x="78869" y="200415"/>
                  </a:lnTo>
                  <a:close/>
                </a:path>
              </a:pathLst>
            </a:custGeom>
            <a:solidFill>
              <a:srgbClr val="95C11F"/>
            </a:solidFill>
            <a:ln w="5893" cap="flat">
              <a:noFill/>
              <a:prstDash val="solid"/>
              <a:miter/>
            </a:ln>
          </p:spPr>
          <p:txBody>
            <a:bodyPr rtlCol="0" anchor="ctr"/>
            <a:lstStyle/>
            <a:p>
              <a:endParaRPr lang="pt-BR"/>
            </a:p>
          </p:txBody>
        </p:sp>
        <p:sp>
          <p:nvSpPr>
            <p:cNvPr id="85" name="Forma Livre: Forma 84">
              <a:extLst>
                <a:ext uri="{FF2B5EF4-FFF2-40B4-BE49-F238E27FC236}">
                  <a16:creationId xmlns:a16="http://schemas.microsoft.com/office/drawing/2014/main" id="{F19D07F1-03EE-6387-7B64-6FBA3DFC3AE0}"/>
                </a:ext>
              </a:extLst>
            </p:cNvPr>
            <p:cNvSpPr/>
            <p:nvPr/>
          </p:nvSpPr>
          <p:spPr>
            <a:xfrm>
              <a:off x="8340472" y="4482340"/>
              <a:ext cx="150252" cy="162630"/>
            </a:xfrm>
            <a:custGeom>
              <a:avLst/>
              <a:gdLst>
                <a:gd name="connsiteX0" fmla="*/ 45506 w 150252"/>
                <a:gd name="connsiteY0" fmla="*/ 162631 h 162630"/>
                <a:gd name="connsiteX1" fmla="*/ 0 w 150252"/>
                <a:gd name="connsiteY1" fmla="*/ 110287 h 162630"/>
                <a:gd name="connsiteX2" fmla="*/ 3124 w 150252"/>
                <a:gd name="connsiteY2" fmla="*/ 82111 h 162630"/>
                <a:gd name="connsiteX3" fmla="*/ 91071 w 150252"/>
                <a:gd name="connsiteY3" fmla="*/ 0 h 162630"/>
                <a:gd name="connsiteX4" fmla="*/ 150252 w 150252"/>
                <a:gd name="connsiteY4" fmla="*/ 5600 h 162630"/>
                <a:gd name="connsiteX5" fmla="*/ 130093 w 150252"/>
                <a:gd name="connsiteY5" fmla="*/ 120485 h 162630"/>
                <a:gd name="connsiteX6" fmla="*/ 137815 w 150252"/>
                <a:gd name="connsiteY6" fmla="*/ 134396 h 162630"/>
                <a:gd name="connsiteX7" fmla="*/ 145890 w 150252"/>
                <a:gd name="connsiteY7" fmla="*/ 133748 h 162630"/>
                <a:gd name="connsiteX8" fmla="*/ 141529 w 150252"/>
                <a:gd name="connsiteY8" fmla="*/ 157915 h 162630"/>
                <a:gd name="connsiteX9" fmla="*/ 120780 w 150252"/>
                <a:gd name="connsiteY9" fmla="*/ 160685 h 162630"/>
                <a:gd name="connsiteX10" fmla="*/ 93547 w 150252"/>
                <a:gd name="connsiteY10" fmla="*/ 144888 h 162630"/>
                <a:gd name="connsiteX11" fmla="*/ 45565 w 150252"/>
                <a:gd name="connsiteY11" fmla="*/ 162572 h 162630"/>
                <a:gd name="connsiteX12" fmla="*/ 39906 w 150252"/>
                <a:gd name="connsiteY12" fmla="*/ 82052 h 162630"/>
                <a:gd name="connsiteX13" fmla="*/ 37430 w 150252"/>
                <a:gd name="connsiteY13" fmla="*/ 104982 h 162630"/>
                <a:gd name="connsiteX14" fmla="*/ 61303 w 150252"/>
                <a:gd name="connsiteY14" fmla="*/ 132863 h 162630"/>
                <a:gd name="connsiteX15" fmla="*/ 93193 w 150252"/>
                <a:gd name="connsiteY15" fmla="*/ 122017 h 162630"/>
                <a:gd name="connsiteX16" fmla="*/ 108990 w 150252"/>
                <a:gd name="connsiteY16" fmla="*/ 31595 h 162630"/>
                <a:gd name="connsiteX17" fmla="*/ 85471 w 150252"/>
                <a:gd name="connsiteY17" fmla="*/ 29708 h 162630"/>
                <a:gd name="connsiteX18" fmla="*/ 39965 w 150252"/>
                <a:gd name="connsiteY18" fmla="*/ 82052 h 16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252" h="162630">
                  <a:moveTo>
                    <a:pt x="45506" y="162631"/>
                  </a:moveTo>
                  <a:cubicBezTo>
                    <a:pt x="14559" y="162631"/>
                    <a:pt x="0" y="144063"/>
                    <a:pt x="0" y="110287"/>
                  </a:cubicBezTo>
                  <a:cubicBezTo>
                    <a:pt x="0" y="101917"/>
                    <a:pt x="943" y="92603"/>
                    <a:pt x="3124" y="82111"/>
                  </a:cubicBezTo>
                  <a:cubicBezTo>
                    <a:pt x="13027" y="24816"/>
                    <a:pt x="35662" y="0"/>
                    <a:pt x="91071" y="0"/>
                  </a:cubicBezTo>
                  <a:cubicBezTo>
                    <a:pt x="106220" y="0"/>
                    <a:pt x="133512" y="1886"/>
                    <a:pt x="150252" y="5600"/>
                  </a:cubicBezTo>
                  <a:lnTo>
                    <a:pt x="130093" y="120485"/>
                  </a:lnTo>
                  <a:cubicBezTo>
                    <a:pt x="128207" y="131036"/>
                    <a:pt x="129444" y="134396"/>
                    <a:pt x="137815" y="134396"/>
                  </a:cubicBezTo>
                  <a:cubicBezTo>
                    <a:pt x="140291" y="134396"/>
                    <a:pt x="143709" y="134101"/>
                    <a:pt x="145890" y="133748"/>
                  </a:cubicBezTo>
                  <a:lnTo>
                    <a:pt x="141529" y="157915"/>
                  </a:lnTo>
                  <a:cubicBezTo>
                    <a:pt x="135044" y="159448"/>
                    <a:pt x="127617" y="160685"/>
                    <a:pt x="120780" y="160685"/>
                  </a:cubicBezTo>
                  <a:cubicBezTo>
                    <a:pt x="104687" y="160685"/>
                    <a:pt x="94784" y="154496"/>
                    <a:pt x="93547" y="144888"/>
                  </a:cubicBezTo>
                  <a:cubicBezTo>
                    <a:pt x="81168" y="155086"/>
                    <a:pt x="65665" y="162572"/>
                    <a:pt x="45565" y="162572"/>
                  </a:cubicBezTo>
                  <a:close/>
                  <a:moveTo>
                    <a:pt x="39906" y="82052"/>
                  </a:moveTo>
                  <a:cubicBezTo>
                    <a:pt x="38374" y="91366"/>
                    <a:pt x="37430" y="98793"/>
                    <a:pt x="37430" y="104982"/>
                  </a:cubicBezTo>
                  <a:cubicBezTo>
                    <a:pt x="37430" y="124493"/>
                    <a:pt x="44858" y="132863"/>
                    <a:pt x="61303" y="132863"/>
                  </a:cubicBezTo>
                  <a:cubicBezTo>
                    <a:pt x="72739" y="132863"/>
                    <a:pt x="84233" y="127912"/>
                    <a:pt x="93193" y="122017"/>
                  </a:cubicBezTo>
                  <a:lnTo>
                    <a:pt x="108990" y="31595"/>
                  </a:lnTo>
                  <a:cubicBezTo>
                    <a:pt x="102506" y="30357"/>
                    <a:pt x="92544" y="29708"/>
                    <a:pt x="85471" y="29708"/>
                  </a:cubicBezTo>
                  <a:cubicBezTo>
                    <a:pt x="57885" y="29708"/>
                    <a:pt x="46744" y="43620"/>
                    <a:pt x="39965" y="82052"/>
                  </a:cubicBezTo>
                  <a:close/>
                </a:path>
              </a:pathLst>
            </a:custGeom>
            <a:solidFill>
              <a:srgbClr val="95C11F"/>
            </a:solidFill>
            <a:ln w="5893" cap="flat">
              <a:noFill/>
              <a:prstDash val="solid"/>
              <a:miter/>
            </a:ln>
          </p:spPr>
          <p:txBody>
            <a:bodyPr rtlCol="0" anchor="ctr"/>
            <a:lstStyle/>
            <a:p>
              <a:endParaRPr lang="pt-BR"/>
            </a:p>
          </p:txBody>
        </p:sp>
        <p:sp>
          <p:nvSpPr>
            <p:cNvPr id="86" name="Forma Livre: Forma 85">
              <a:extLst>
                <a:ext uri="{FF2B5EF4-FFF2-40B4-BE49-F238E27FC236}">
                  <a16:creationId xmlns:a16="http://schemas.microsoft.com/office/drawing/2014/main" id="{B4909F93-DEE0-3931-8C43-764ED8FCFCAC}"/>
                </a:ext>
              </a:extLst>
            </p:cNvPr>
            <p:cNvSpPr/>
            <p:nvPr/>
          </p:nvSpPr>
          <p:spPr>
            <a:xfrm>
              <a:off x="8503574" y="4482281"/>
              <a:ext cx="236982" cy="159270"/>
            </a:xfrm>
            <a:custGeom>
              <a:avLst/>
              <a:gdLst>
                <a:gd name="connsiteX0" fmla="*/ 181258 w 236982"/>
                <a:gd name="connsiteY0" fmla="*/ 159271 h 159270"/>
                <a:gd name="connsiteX1" fmla="*/ 196407 w 236982"/>
                <a:gd name="connsiteY1" fmla="*/ 71324 h 159270"/>
                <a:gd name="connsiteX2" fmla="*/ 182142 w 236982"/>
                <a:gd name="connsiteY2" fmla="*/ 30416 h 159270"/>
                <a:gd name="connsiteX3" fmla="*/ 145890 w 236982"/>
                <a:gd name="connsiteY3" fmla="*/ 42795 h 159270"/>
                <a:gd name="connsiteX4" fmla="*/ 142471 w 236982"/>
                <a:gd name="connsiteY4" fmla="*/ 71265 h 159270"/>
                <a:gd name="connsiteX5" fmla="*/ 127322 w 236982"/>
                <a:gd name="connsiteY5" fmla="*/ 159212 h 159270"/>
                <a:gd name="connsiteX6" fmla="*/ 91071 w 236982"/>
                <a:gd name="connsiteY6" fmla="*/ 159212 h 159270"/>
                <a:gd name="connsiteX7" fmla="*/ 106220 w 236982"/>
                <a:gd name="connsiteY7" fmla="*/ 71265 h 159270"/>
                <a:gd name="connsiteX8" fmla="*/ 91660 w 236982"/>
                <a:gd name="connsiteY8" fmla="*/ 30357 h 159270"/>
                <a:gd name="connsiteX9" fmla="*/ 57590 w 236982"/>
                <a:gd name="connsiteY9" fmla="*/ 42146 h 159270"/>
                <a:gd name="connsiteX10" fmla="*/ 36841 w 236982"/>
                <a:gd name="connsiteY10" fmla="*/ 159212 h 159270"/>
                <a:gd name="connsiteX11" fmla="*/ 0 w 236982"/>
                <a:gd name="connsiteY11" fmla="*/ 159212 h 159270"/>
                <a:gd name="connsiteX12" fmla="*/ 27587 w 236982"/>
                <a:gd name="connsiteY12" fmla="*/ 3419 h 159270"/>
                <a:gd name="connsiteX13" fmla="*/ 55763 w 236982"/>
                <a:gd name="connsiteY13" fmla="*/ 3419 h 159270"/>
                <a:gd name="connsiteX14" fmla="*/ 57000 w 236982"/>
                <a:gd name="connsiteY14" fmla="*/ 18921 h 159270"/>
                <a:gd name="connsiteX15" fmla="*/ 108401 w 236982"/>
                <a:gd name="connsiteY15" fmla="*/ 0 h 159270"/>
                <a:gd name="connsiteX16" fmla="*/ 143415 w 236982"/>
                <a:gd name="connsiteY16" fmla="*/ 21044 h 159270"/>
                <a:gd name="connsiteX17" fmla="*/ 199177 w 236982"/>
                <a:gd name="connsiteY17" fmla="*/ 0 h 159270"/>
                <a:gd name="connsiteX18" fmla="*/ 233543 w 236982"/>
                <a:gd name="connsiteY18" fmla="*/ 71265 h 159270"/>
                <a:gd name="connsiteX19" fmla="*/ 218040 w 236982"/>
                <a:gd name="connsiteY19" fmla="*/ 159212 h 159270"/>
                <a:gd name="connsiteX20" fmla="*/ 181199 w 236982"/>
                <a:gd name="connsiteY20" fmla="*/ 159212 h 15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982" h="159270">
                  <a:moveTo>
                    <a:pt x="181258" y="159271"/>
                  </a:moveTo>
                  <a:lnTo>
                    <a:pt x="196407" y="71324"/>
                  </a:lnTo>
                  <a:cubicBezTo>
                    <a:pt x="202007" y="40967"/>
                    <a:pt x="201358" y="30416"/>
                    <a:pt x="182142" y="30416"/>
                  </a:cubicBezTo>
                  <a:cubicBezTo>
                    <a:pt x="169115" y="30416"/>
                    <a:pt x="156147" y="36310"/>
                    <a:pt x="145890" y="42795"/>
                  </a:cubicBezTo>
                  <a:cubicBezTo>
                    <a:pt x="145890" y="51165"/>
                    <a:pt x="144652" y="60478"/>
                    <a:pt x="142471" y="71265"/>
                  </a:cubicBezTo>
                  <a:lnTo>
                    <a:pt x="127322" y="159212"/>
                  </a:lnTo>
                  <a:lnTo>
                    <a:pt x="91071" y="159212"/>
                  </a:lnTo>
                  <a:lnTo>
                    <a:pt x="106220" y="71265"/>
                  </a:lnTo>
                  <a:cubicBezTo>
                    <a:pt x="111820" y="40908"/>
                    <a:pt x="110877" y="30357"/>
                    <a:pt x="91660" y="30357"/>
                  </a:cubicBezTo>
                  <a:cubicBezTo>
                    <a:pt x="79282" y="30357"/>
                    <a:pt x="66549" y="36251"/>
                    <a:pt x="57590" y="42146"/>
                  </a:cubicBezTo>
                  <a:lnTo>
                    <a:pt x="36841" y="159212"/>
                  </a:lnTo>
                  <a:lnTo>
                    <a:pt x="0" y="159212"/>
                  </a:lnTo>
                  <a:lnTo>
                    <a:pt x="27587" y="3419"/>
                  </a:lnTo>
                  <a:lnTo>
                    <a:pt x="55763" y="3419"/>
                  </a:lnTo>
                  <a:lnTo>
                    <a:pt x="57000" y="18921"/>
                  </a:lnTo>
                  <a:cubicBezTo>
                    <a:pt x="69674" y="10551"/>
                    <a:pt x="86119" y="0"/>
                    <a:pt x="108401" y="0"/>
                  </a:cubicBezTo>
                  <a:cubicBezTo>
                    <a:pt x="127322" y="0"/>
                    <a:pt x="139348" y="6838"/>
                    <a:pt x="143415" y="21044"/>
                  </a:cubicBezTo>
                  <a:cubicBezTo>
                    <a:pt x="158269" y="10846"/>
                    <a:pt x="177191" y="0"/>
                    <a:pt x="199177" y="0"/>
                  </a:cubicBezTo>
                  <a:cubicBezTo>
                    <a:pt x="236667" y="0"/>
                    <a:pt x="241913" y="23225"/>
                    <a:pt x="233543" y="71265"/>
                  </a:cubicBezTo>
                  <a:lnTo>
                    <a:pt x="218040" y="159212"/>
                  </a:lnTo>
                  <a:lnTo>
                    <a:pt x="181199" y="159212"/>
                  </a:lnTo>
                  <a:close/>
                </a:path>
              </a:pathLst>
            </a:custGeom>
            <a:solidFill>
              <a:srgbClr val="95C11F"/>
            </a:solidFill>
            <a:ln w="5893" cap="flat">
              <a:noFill/>
              <a:prstDash val="solid"/>
              <a:miter/>
            </a:ln>
          </p:spPr>
          <p:txBody>
            <a:bodyPr rtlCol="0" anchor="ctr"/>
            <a:lstStyle/>
            <a:p>
              <a:endParaRPr lang="pt-BR"/>
            </a:p>
          </p:txBody>
        </p:sp>
        <p:sp>
          <p:nvSpPr>
            <p:cNvPr id="87" name="Forma Livre: Forma 86">
              <a:extLst>
                <a:ext uri="{FF2B5EF4-FFF2-40B4-BE49-F238E27FC236}">
                  <a16:creationId xmlns:a16="http://schemas.microsoft.com/office/drawing/2014/main" id="{DAADC270-F25B-588A-2B17-6FC51ADFD912}"/>
                </a:ext>
              </a:extLst>
            </p:cNvPr>
            <p:cNvSpPr/>
            <p:nvPr/>
          </p:nvSpPr>
          <p:spPr>
            <a:xfrm>
              <a:off x="8757630" y="4600349"/>
              <a:ext cx="44916" cy="41202"/>
            </a:xfrm>
            <a:custGeom>
              <a:avLst/>
              <a:gdLst>
                <a:gd name="connsiteX0" fmla="*/ 7133 w 44916"/>
                <a:gd name="connsiteY0" fmla="*/ 0 h 41202"/>
                <a:gd name="connsiteX1" fmla="*/ 44917 w 44916"/>
                <a:gd name="connsiteY1" fmla="*/ 0 h 41202"/>
                <a:gd name="connsiteX2" fmla="*/ 37784 w 44916"/>
                <a:gd name="connsiteY2" fmla="*/ 41203 h 41202"/>
                <a:gd name="connsiteX3" fmla="*/ 0 w 44916"/>
                <a:gd name="connsiteY3" fmla="*/ 41203 h 41202"/>
                <a:gd name="connsiteX4" fmla="*/ 7133 w 44916"/>
                <a:gd name="connsiteY4" fmla="*/ 0 h 4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6" h="41202">
                  <a:moveTo>
                    <a:pt x="7133" y="0"/>
                  </a:moveTo>
                  <a:lnTo>
                    <a:pt x="44917" y="0"/>
                  </a:lnTo>
                  <a:lnTo>
                    <a:pt x="37784" y="41203"/>
                  </a:lnTo>
                  <a:lnTo>
                    <a:pt x="0" y="41203"/>
                  </a:lnTo>
                  <a:lnTo>
                    <a:pt x="7133" y="0"/>
                  </a:lnTo>
                  <a:close/>
                </a:path>
              </a:pathLst>
            </a:custGeom>
            <a:solidFill>
              <a:srgbClr val="95C11F"/>
            </a:solidFill>
            <a:ln w="5893" cap="flat">
              <a:noFill/>
              <a:prstDash val="solid"/>
              <a:miter/>
            </a:ln>
          </p:spPr>
          <p:txBody>
            <a:bodyPr rtlCol="0" anchor="ctr"/>
            <a:lstStyle/>
            <a:p>
              <a:endParaRPr lang="pt-BR"/>
            </a:p>
          </p:txBody>
        </p:sp>
      </p:grpSp>
      <p:grpSp>
        <p:nvGrpSpPr>
          <p:cNvPr id="88" name="Gráfico 2">
            <a:extLst>
              <a:ext uri="{FF2B5EF4-FFF2-40B4-BE49-F238E27FC236}">
                <a16:creationId xmlns:a16="http://schemas.microsoft.com/office/drawing/2014/main" id="{357FE352-6317-0C6C-1905-4040BA5FCF82}"/>
              </a:ext>
            </a:extLst>
          </p:cNvPr>
          <p:cNvGrpSpPr/>
          <p:nvPr/>
        </p:nvGrpSpPr>
        <p:grpSpPr>
          <a:xfrm>
            <a:off x="5103591" y="4768028"/>
            <a:ext cx="1985701" cy="255883"/>
            <a:chOff x="5103591" y="5328740"/>
            <a:chExt cx="1985701" cy="255883"/>
          </a:xfrm>
          <a:solidFill>
            <a:srgbClr val="95C11F"/>
          </a:solidFill>
        </p:grpSpPr>
        <p:grpSp>
          <p:nvGrpSpPr>
            <p:cNvPr id="89" name="Gráfico 2">
              <a:extLst>
                <a:ext uri="{FF2B5EF4-FFF2-40B4-BE49-F238E27FC236}">
                  <a16:creationId xmlns:a16="http://schemas.microsoft.com/office/drawing/2014/main" id="{9C07A180-2E36-265B-2BC2-3300E2837DD5}"/>
                </a:ext>
              </a:extLst>
            </p:cNvPr>
            <p:cNvGrpSpPr/>
            <p:nvPr/>
          </p:nvGrpSpPr>
          <p:grpSpPr>
            <a:xfrm>
              <a:off x="6836003" y="5331275"/>
              <a:ext cx="253289" cy="253230"/>
              <a:chOff x="6836003" y="5331275"/>
              <a:chExt cx="253289" cy="253230"/>
            </a:xfrm>
            <a:solidFill>
              <a:srgbClr val="95C11F"/>
            </a:solidFill>
          </p:grpSpPr>
          <p:sp>
            <p:nvSpPr>
              <p:cNvPr id="90" name="Forma Livre: Forma 89">
                <a:extLst>
                  <a:ext uri="{FF2B5EF4-FFF2-40B4-BE49-F238E27FC236}">
                    <a16:creationId xmlns:a16="http://schemas.microsoft.com/office/drawing/2014/main" id="{1D94D962-C784-3EBE-BECB-225C3AC6BF52}"/>
                  </a:ext>
                </a:extLst>
              </p:cNvPr>
              <p:cNvSpPr/>
              <p:nvPr/>
            </p:nvSpPr>
            <p:spPr>
              <a:xfrm>
                <a:off x="6836003" y="5331275"/>
                <a:ext cx="253289" cy="253230"/>
              </a:xfrm>
              <a:custGeom>
                <a:avLst/>
                <a:gdLst>
                  <a:gd name="connsiteX0" fmla="*/ 126674 w 253289"/>
                  <a:gd name="connsiteY0" fmla="*/ 0 h 253230"/>
                  <a:gd name="connsiteX1" fmla="*/ 0 w 253289"/>
                  <a:gd name="connsiteY1" fmla="*/ 126615 h 253230"/>
                  <a:gd name="connsiteX2" fmla="*/ 126674 w 253289"/>
                  <a:gd name="connsiteY2" fmla="*/ 253230 h 253230"/>
                  <a:gd name="connsiteX3" fmla="*/ 253290 w 253289"/>
                  <a:gd name="connsiteY3" fmla="*/ 126615 h 253230"/>
                  <a:gd name="connsiteX4" fmla="*/ 126674 w 253289"/>
                  <a:gd name="connsiteY4" fmla="*/ 0 h 253230"/>
                  <a:gd name="connsiteX5" fmla="*/ 202950 w 253289"/>
                  <a:gd name="connsiteY5" fmla="*/ 123196 h 253230"/>
                  <a:gd name="connsiteX6" fmla="*/ 202950 w 253289"/>
                  <a:gd name="connsiteY6" fmla="*/ 133040 h 253230"/>
                  <a:gd name="connsiteX7" fmla="*/ 201417 w 253289"/>
                  <a:gd name="connsiteY7" fmla="*/ 158800 h 253230"/>
                  <a:gd name="connsiteX8" fmla="*/ 195346 w 253289"/>
                  <a:gd name="connsiteY8" fmla="*/ 174597 h 253230"/>
                  <a:gd name="connsiteX9" fmla="*/ 180079 w 253289"/>
                  <a:gd name="connsiteY9" fmla="*/ 181317 h 253230"/>
                  <a:gd name="connsiteX10" fmla="*/ 126674 w 253289"/>
                  <a:gd name="connsiteY10" fmla="*/ 182967 h 253230"/>
                  <a:gd name="connsiteX11" fmla="*/ 74861 w 253289"/>
                  <a:gd name="connsiteY11" fmla="*/ 181376 h 253230"/>
                  <a:gd name="connsiteX12" fmla="*/ 58062 w 253289"/>
                  <a:gd name="connsiteY12" fmla="*/ 174597 h 253230"/>
                  <a:gd name="connsiteX13" fmla="*/ 51990 w 253289"/>
                  <a:gd name="connsiteY13" fmla="*/ 158800 h 253230"/>
                  <a:gd name="connsiteX14" fmla="*/ 50457 w 253289"/>
                  <a:gd name="connsiteY14" fmla="*/ 133040 h 253230"/>
                  <a:gd name="connsiteX15" fmla="*/ 50457 w 253289"/>
                  <a:gd name="connsiteY15" fmla="*/ 121016 h 253230"/>
                  <a:gd name="connsiteX16" fmla="*/ 51990 w 253289"/>
                  <a:gd name="connsiteY16" fmla="*/ 95256 h 253230"/>
                  <a:gd name="connsiteX17" fmla="*/ 58062 w 253289"/>
                  <a:gd name="connsiteY17" fmla="*/ 79459 h 253230"/>
                  <a:gd name="connsiteX18" fmla="*/ 73328 w 253289"/>
                  <a:gd name="connsiteY18" fmla="*/ 72739 h 253230"/>
                  <a:gd name="connsiteX19" fmla="*/ 126674 w 253289"/>
                  <a:gd name="connsiteY19" fmla="*/ 71147 h 253230"/>
                  <a:gd name="connsiteX20" fmla="*/ 126674 w 253289"/>
                  <a:gd name="connsiteY20" fmla="*/ 71147 h 253230"/>
                  <a:gd name="connsiteX21" fmla="*/ 180020 w 253289"/>
                  <a:gd name="connsiteY21" fmla="*/ 72739 h 253230"/>
                  <a:gd name="connsiteX22" fmla="*/ 195287 w 253289"/>
                  <a:gd name="connsiteY22" fmla="*/ 79459 h 253230"/>
                  <a:gd name="connsiteX23" fmla="*/ 201358 w 253289"/>
                  <a:gd name="connsiteY23" fmla="*/ 95256 h 253230"/>
                  <a:gd name="connsiteX24" fmla="*/ 202891 w 253289"/>
                  <a:gd name="connsiteY24" fmla="*/ 121016 h 253230"/>
                  <a:gd name="connsiteX25" fmla="*/ 202891 w 253289"/>
                  <a:gd name="connsiteY25" fmla="*/ 123255 h 25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3289" h="253230">
                    <a:moveTo>
                      <a:pt x="126674" y="0"/>
                    </a:moveTo>
                    <a:cubicBezTo>
                      <a:pt x="56706" y="0"/>
                      <a:pt x="0" y="56706"/>
                      <a:pt x="0" y="126615"/>
                    </a:cubicBezTo>
                    <a:cubicBezTo>
                      <a:pt x="0" y="196525"/>
                      <a:pt x="56706" y="253230"/>
                      <a:pt x="126674" y="253230"/>
                    </a:cubicBezTo>
                    <a:cubicBezTo>
                      <a:pt x="196643" y="253230"/>
                      <a:pt x="253290" y="196525"/>
                      <a:pt x="253290" y="126615"/>
                    </a:cubicBezTo>
                    <a:cubicBezTo>
                      <a:pt x="253290" y="56706"/>
                      <a:pt x="196584" y="0"/>
                      <a:pt x="126674" y="0"/>
                    </a:cubicBezTo>
                    <a:close/>
                    <a:moveTo>
                      <a:pt x="202950" y="123196"/>
                    </a:moveTo>
                    <a:lnTo>
                      <a:pt x="202950" y="133040"/>
                    </a:lnTo>
                    <a:cubicBezTo>
                      <a:pt x="202950" y="145890"/>
                      <a:pt x="201417" y="158800"/>
                      <a:pt x="201417" y="158800"/>
                    </a:cubicBezTo>
                    <a:cubicBezTo>
                      <a:pt x="201417" y="158800"/>
                      <a:pt x="199944" y="169763"/>
                      <a:pt x="195346" y="174597"/>
                    </a:cubicBezTo>
                    <a:cubicBezTo>
                      <a:pt x="189569" y="180963"/>
                      <a:pt x="183026" y="180963"/>
                      <a:pt x="180079" y="181317"/>
                    </a:cubicBezTo>
                    <a:cubicBezTo>
                      <a:pt x="158741" y="182908"/>
                      <a:pt x="126674" y="182967"/>
                      <a:pt x="126674" y="182967"/>
                    </a:cubicBezTo>
                    <a:cubicBezTo>
                      <a:pt x="126674" y="182967"/>
                      <a:pt x="87063" y="182555"/>
                      <a:pt x="74861" y="181376"/>
                    </a:cubicBezTo>
                    <a:cubicBezTo>
                      <a:pt x="71501" y="180727"/>
                      <a:pt x="63838" y="180904"/>
                      <a:pt x="58062" y="174597"/>
                    </a:cubicBezTo>
                    <a:cubicBezTo>
                      <a:pt x="53523" y="169763"/>
                      <a:pt x="51990" y="158800"/>
                      <a:pt x="51990" y="158800"/>
                    </a:cubicBezTo>
                    <a:cubicBezTo>
                      <a:pt x="51990" y="158800"/>
                      <a:pt x="50457" y="145949"/>
                      <a:pt x="50457" y="133040"/>
                    </a:cubicBezTo>
                    <a:lnTo>
                      <a:pt x="50457" y="121016"/>
                    </a:lnTo>
                    <a:cubicBezTo>
                      <a:pt x="50457" y="108165"/>
                      <a:pt x="51990" y="95256"/>
                      <a:pt x="51990" y="95256"/>
                    </a:cubicBezTo>
                    <a:cubicBezTo>
                      <a:pt x="51990" y="95256"/>
                      <a:pt x="53464" y="84292"/>
                      <a:pt x="58062" y="79459"/>
                    </a:cubicBezTo>
                    <a:cubicBezTo>
                      <a:pt x="63897" y="73152"/>
                      <a:pt x="70381" y="73093"/>
                      <a:pt x="73328" y="72739"/>
                    </a:cubicBezTo>
                    <a:cubicBezTo>
                      <a:pt x="94667" y="71147"/>
                      <a:pt x="126674" y="71147"/>
                      <a:pt x="126674" y="71147"/>
                    </a:cubicBezTo>
                    <a:lnTo>
                      <a:pt x="126674" y="71147"/>
                    </a:lnTo>
                    <a:cubicBezTo>
                      <a:pt x="126674" y="71147"/>
                      <a:pt x="158682" y="71147"/>
                      <a:pt x="180020" y="72739"/>
                    </a:cubicBezTo>
                    <a:cubicBezTo>
                      <a:pt x="182967" y="73093"/>
                      <a:pt x="189510" y="73152"/>
                      <a:pt x="195287" y="79459"/>
                    </a:cubicBezTo>
                    <a:cubicBezTo>
                      <a:pt x="199885" y="84292"/>
                      <a:pt x="201358" y="95256"/>
                      <a:pt x="201358" y="95256"/>
                    </a:cubicBezTo>
                    <a:cubicBezTo>
                      <a:pt x="201358" y="95256"/>
                      <a:pt x="202891" y="108106"/>
                      <a:pt x="202891" y="121016"/>
                    </a:cubicBezTo>
                    <a:lnTo>
                      <a:pt x="202891" y="123255"/>
                    </a:lnTo>
                    <a:close/>
                  </a:path>
                </a:pathLst>
              </a:custGeom>
              <a:solidFill>
                <a:srgbClr val="95C11F"/>
              </a:solidFill>
              <a:ln w="5893" cap="flat">
                <a:noFill/>
                <a:prstDash val="solid"/>
                <a:miter/>
              </a:ln>
            </p:spPr>
            <p:txBody>
              <a:bodyPr rtlCol="0" anchor="ctr"/>
              <a:lstStyle/>
              <a:p>
                <a:endParaRPr lang="pt-BR"/>
              </a:p>
            </p:txBody>
          </p:sp>
          <p:sp>
            <p:nvSpPr>
              <p:cNvPr id="91" name="Forma Livre: Forma 90">
                <a:extLst>
                  <a:ext uri="{FF2B5EF4-FFF2-40B4-BE49-F238E27FC236}">
                    <a16:creationId xmlns:a16="http://schemas.microsoft.com/office/drawing/2014/main" id="{51903F63-8BFD-EC26-17DD-30B526CCE5F0}"/>
                  </a:ext>
                </a:extLst>
              </p:cNvPr>
              <p:cNvSpPr/>
              <p:nvPr/>
            </p:nvSpPr>
            <p:spPr>
              <a:xfrm>
                <a:off x="6946938" y="5434253"/>
                <a:ext cx="41202" cy="44680"/>
              </a:xfrm>
              <a:custGeom>
                <a:avLst/>
                <a:gdLst>
                  <a:gd name="connsiteX0" fmla="*/ 0 w 41202"/>
                  <a:gd name="connsiteY0" fmla="*/ 0 h 44680"/>
                  <a:gd name="connsiteX1" fmla="*/ 0 w 41202"/>
                  <a:gd name="connsiteY1" fmla="*/ 10433 h 44680"/>
                  <a:gd name="connsiteX2" fmla="*/ 0 w 41202"/>
                  <a:gd name="connsiteY2" fmla="*/ 44681 h 44680"/>
                  <a:gd name="connsiteX3" fmla="*/ 41203 w 41202"/>
                  <a:gd name="connsiteY3" fmla="*/ 22399 h 44680"/>
                  <a:gd name="connsiteX4" fmla="*/ 18568 w 41202"/>
                  <a:gd name="connsiteY4" fmla="*/ 10079 h 44680"/>
                  <a:gd name="connsiteX5" fmla="*/ 0 w 41202"/>
                  <a:gd name="connsiteY5" fmla="*/ 0 h 4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2" h="44680">
                    <a:moveTo>
                      <a:pt x="0" y="0"/>
                    </a:moveTo>
                    <a:lnTo>
                      <a:pt x="0" y="10433"/>
                    </a:lnTo>
                    <a:lnTo>
                      <a:pt x="0" y="44681"/>
                    </a:lnTo>
                    <a:lnTo>
                      <a:pt x="41203" y="22399"/>
                    </a:lnTo>
                    <a:lnTo>
                      <a:pt x="18568" y="10079"/>
                    </a:lnTo>
                    <a:lnTo>
                      <a:pt x="0" y="0"/>
                    </a:lnTo>
                    <a:close/>
                  </a:path>
                </a:pathLst>
              </a:custGeom>
              <a:solidFill>
                <a:srgbClr val="95C11F"/>
              </a:solidFill>
              <a:ln w="5893" cap="flat">
                <a:noFill/>
                <a:prstDash val="solid"/>
                <a:miter/>
              </a:ln>
            </p:spPr>
            <p:txBody>
              <a:bodyPr rtlCol="0" anchor="ctr"/>
              <a:lstStyle/>
              <a:p>
                <a:endParaRPr lang="pt-BR"/>
              </a:p>
            </p:txBody>
          </p:sp>
        </p:grpSp>
        <p:sp>
          <p:nvSpPr>
            <p:cNvPr id="92" name="Forma Livre: Forma 91">
              <a:extLst>
                <a:ext uri="{FF2B5EF4-FFF2-40B4-BE49-F238E27FC236}">
                  <a16:creationId xmlns:a16="http://schemas.microsoft.com/office/drawing/2014/main" id="{9311F843-7336-85AF-D49C-0046F6A4CB90}"/>
                </a:ext>
              </a:extLst>
            </p:cNvPr>
            <p:cNvSpPr/>
            <p:nvPr/>
          </p:nvSpPr>
          <p:spPr>
            <a:xfrm>
              <a:off x="5971447" y="5331275"/>
              <a:ext cx="253230" cy="253348"/>
            </a:xfrm>
            <a:custGeom>
              <a:avLst/>
              <a:gdLst>
                <a:gd name="connsiteX0" fmla="*/ 126615 w 253230"/>
                <a:gd name="connsiteY0" fmla="*/ 0 h 253348"/>
                <a:gd name="connsiteX1" fmla="*/ 0 w 253230"/>
                <a:gd name="connsiteY1" fmla="*/ 126674 h 253348"/>
                <a:gd name="connsiteX2" fmla="*/ 126615 w 253230"/>
                <a:gd name="connsiteY2" fmla="*/ 253349 h 253348"/>
                <a:gd name="connsiteX3" fmla="*/ 253230 w 253230"/>
                <a:gd name="connsiteY3" fmla="*/ 126674 h 253348"/>
                <a:gd name="connsiteX4" fmla="*/ 126615 w 253230"/>
                <a:gd name="connsiteY4" fmla="*/ 0 h 253348"/>
                <a:gd name="connsiteX5" fmla="*/ 80873 w 253230"/>
                <a:gd name="connsiteY5" fmla="*/ 53641 h 253348"/>
                <a:gd name="connsiteX6" fmla="*/ 96553 w 253230"/>
                <a:gd name="connsiteY6" fmla="*/ 69320 h 253348"/>
                <a:gd name="connsiteX7" fmla="*/ 80873 w 253230"/>
                <a:gd name="connsiteY7" fmla="*/ 85000 h 253348"/>
                <a:gd name="connsiteX8" fmla="*/ 65194 w 253230"/>
                <a:gd name="connsiteY8" fmla="*/ 69320 h 253348"/>
                <a:gd name="connsiteX9" fmla="*/ 80873 w 253230"/>
                <a:gd name="connsiteY9" fmla="*/ 53641 h 253348"/>
                <a:gd name="connsiteX10" fmla="*/ 96553 w 253230"/>
                <a:gd name="connsiteY10" fmla="*/ 116948 h 253348"/>
                <a:gd name="connsiteX11" fmla="*/ 96553 w 253230"/>
                <a:gd name="connsiteY11" fmla="*/ 188096 h 253348"/>
                <a:gd name="connsiteX12" fmla="*/ 65194 w 253230"/>
                <a:gd name="connsiteY12" fmla="*/ 188096 h 253348"/>
                <a:gd name="connsiteX13" fmla="*/ 65194 w 253230"/>
                <a:gd name="connsiteY13" fmla="*/ 98439 h 253348"/>
                <a:gd name="connsiteX14" fmla="*/ 96553 w 253230"/>
                <a:gd name="connsiteY14" fmla="*/ 98439 h 253348"/>
                <a:gd name="connsiteX15" fmla="*/ 96553 w 253230"/>
                <a:gd name="connsiteY15" fmla="*/ 116948 h 253348"/>
                <a:gd name="connsiteX16" fmla="*/ 199590 w 253230"/>
                <a:gd name="connsiteY16" fmla="*/ 188096 h 253348"/>
                <a:gd name="connsiteX17" fmla="*/ 172711 w 253230"/>
                <a:gd name="connsiteY17" fmla="*/ 188096 h 253348"/>
                <a:gd name="connsiteX18" fmla="*/ 172711 w 253230"/>
                <a:gd name="connsiteY18" fmla="*/ 144417 h 253348"/>
                <a:gd name="connsiteX19" fmla="*/ 157267 w 253230"/>
                <a:gd name="connsiteY19" fmla="*/ 120603 h 253348"/>
                <a:gd name="connsiteX20" fmla="*/ 140585 w 253230"/>
                <a:gd name="connsiteY20" fmla="*/ 143650 h 253348"/>
                <a:gd name="connsiteX21" fmla="*/ 140585 w 253230"/>
                <a:gd name="connsiteY21" fmla="*/ 188096 h 253348"/>
                <a:gd name="connsiteX22" fmla="*/ 114472 w 253230"/>
                <a:gd name="connsiteY22" fmla="*/ 188096 h 253348"/>
                <a:gd name="connsiteX23" fmla="*/ 114472 w 253230"/>
                <a:gd name="connsiteY23" fmla="*/ 98439 h 253348"/>
                <a:gd name="connsiteX24" fmla="*/ 139465 w 253230"/>
                <a:gd name="connsiteY24" fmla="*/ 98439 h 253348"/>
                <a:gd name="connsiteX25" fmla="*/ 139465 w 253230"/>
                <a:gd name="connsiteY25" fmla="*/ 110523 h 253348"/>
                <a:gd name="connsiteX26" fmla="*/ 139878 w 253230"/>
                <a:gd name="connsiteY26" fmla="*/ 110523 h 253348"/>
                <a:gd name="connsiteX27" fmla="*/ 166227 w 253230"/>
                <a:gd name="connsiteY27" fmla="*/ 98439 h 253348"/>
                <a:gd name="connsiteX28" fmla="*/ 198941 w 253230"/>
                <a:gd name="connsiteY28" fmla="*/ 125967 h 253348"/>
                <a:gd name="connsiteX29" fmla="*/ 199649 w 253230"/>
                <a:gd name="connsiteY29" fmla="*/ 138817 h 253348"/>
                <a:gd name="connsiteX30" fmla="*/ 199649 w 253230"/>
                <a:gd name="connsiteY30" fmla="*/ 188096 h 25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3230" h="253348">
                  <a:moveTo>
                    <a:pt x="126615" y="0"/>
                  </a:moveTo>
                  <a:cubicBezTo>
                    <a:pt x="56647" y="0"/>
                    <a:pt x="0" y="56706"/>
                    <a:pt x="0" y="126674"/>
                  </a:cubicBezTo>
                  <a:cubicBezTo>
                    <a:pt x="0" y="196643"/>
                    <a:pt x="56706" y="253349"/>
                    <a:pt x="126615" y="253349"/>
                  </a:cubicBezTo>
                  <a:cubicBezTo>
                    <a:pt x="196525" y="253349"/>
                    <a:pt x="253230" y="196643"/>
                    <a:pt x="253230" y="126674"/>
                  </a:cubicBezTo>
                  <a:cubicBezTo>
                    <a:pt x="253230" y="56706"/>
                    <a:pt x="196525" y="0"/>
                    <a:pt x="126615" y="0"/>
                  </a:cubicBezTo>
                  <a:close/>
                  <a:moveTo>
                    <a:pt x="80873" y="53641"/>
                  </a:moveTo>
                  <a:cubicBezTo>
                    <a:pt x="89538" y="53641"/>
                    <a:pt x="96553" y="60655"/>
                    <a:pt x="96553" y="69320"/>
                  </a:cubicBezTo>
                  <a:cubicBezTo>
                    <a:pt x="96553" y="77985"/>
                    <a:pt x="89538" y="85000"/>
                    <a:pt x="80873" y="85000"/>
                  </a:cubicBezTo>
                  <a:cubicBezTo>
                    <a:pt x="72208" y="85000"/>
                    <a:pt x="65194" y="77985"/>
                    <a:pt x="65194" y="69320"/>
                  </a:cubicBezTo>
                  <a:cubicBezTo>
                    <a:pt x="65194" y="60655"/>
                    <a:pt x="72208" y="53641"/>
                    <a:pt x="80873" y="53641"/>
                  </a:cubicBezTo>
                  <a:close/>
                  <a:moveTo>
                    <a:pt x="96553" y="116948"/>
                  </a:moveTo>
                  <a:lnTo>
                    <a:pt x="96553" y="188096"/>
                  </a:lnTo>
                  <a:lnTo>
                    <a:pt x="65194" y="188096"/>
                  </a:lnTo>
                  <a:lnTo>
                    <a:pt x="65194" y="98439"/>
                  </a:lnTo>
                  <a:lnTo>
                    <a:pt x="96553" y="98439"/>
                  </a:lnTo>
                  <a:lnTo>
                    <a:pt x="96553" y="116948"/>
                  </a:lnTo>
                  <a:close/>
                  <a:moveTo>
                    <a:pt x="199590" y="188096"/>
                  </a:moveTo>
                  <a:lnTo>
                    <a:pt x="172711" y="188096"/>
                  </a:lnTo>
                  <a:lnTo>
                    <a:pt x="172711" y="144417"/>
                  </a:lnTo>
                  <a:cubicBezTo>
                    <a:pt x="172711" y="133984"/>
                    <a:pt x="171591" y="120603"/>
                    <a:pt x="157267" y="120603"/>
                  </a:cubicBezTo>
                  <a:cubicBezTo>
                    <a:pt x="142943" y="120603"/>
                    <a:pt x="140585" y="131920"/>
                    <a:pt x="140585" y="143650"/>
                  </a:cubicBezTo>
                  <a:lnTo>
                    <a:pt x="140585" y="188096"/>
                  </a:lnTo>
                  <a:lnTo>
                    <a:pt x="114472" y="188096"/>
                  </a:lnTo>
                  <a:lnTo>
                    <a:pt x="114472" y="98439"/>
                  </a:lnTo>
                  <a:lnTo>
                    <a:pt x="139465" y="98439"/>
                  </a:lnTo>
                  <a:lnTo>
                    <a:pt x="139465" y="110523"/>
                  </a:lnTo>
                  <a:lnTo>
                    <a:pt x="139878" y="110523"/>
                  </a:lnTo>
                  <a:cubicBezTo>
                    <a:pt x="143592" y="103449"/>
                    <a:pt x="152669" y="98439"/>
                    <a:pt x="166227" y="98439"/>
                  </a:cubicBezTo>
                  <a:cubicBezTo>
                    <a:pt x="189039" y="98439"/>
                    <a:pt x="196820" y="109049"/>
                    <a:pt x="198941" y="125967"/>
                  </a:cubicBezTo>
                  <a:cubicBezTo>
                    <a:pt x="199413" y="129916"/>
                    <a:pt x="199649" y="134219"/>
                    <a:pt x="199649" y="138817"/>
                  </a:cubicBezTo>
                  <a:lnTo>
                    <a:pt x="199649" y="188096"/>
                  </a:lnTo>
                  <a:close/>
                </a:path>
              </a:pathLst>
            </a:custGeom>
            <a:solidFill>
              <a:srgbClr val="95C11F"/>
            </a:solidFill>
            <a:ln w="5893" cap="flat">
              <a:noFill/>
              <a:prstDash val="solid"/>
              <a:miter/>
            </a:ln>
          </p:spPr>
          <p:txBody>
            <a:bodyPr rtlCol="0" anchor="ctr"/>
            <a:lstStyle/>
            <a:p>
              <a:endParaRPr lang="pt-BR"/>
            </a:p>
          </p:txBody>
        </p:sp>
        <p:grpSp>
          <p:nvGrpSpPr>
            <p:cNvPr id="93" name="Gráfico 2">
              <a:extLst>
                <a:ext uri="{FF2B5EF4-FFF2-40B4-BE49-F238E27FC236}">
                  <a16:creationId xmlns:a16="http://schemas.microsoft.com/office/drawing/2014/main" id="{A861E6DF-348A-160F-9262-C08C4F0EBC6B}"/>
                </a:ext>
              </a:extLst>
            </p:cNvPr>
            <p:cNvGrpSpPr/>
            <p:nvPr/>
          </p:nvGrpSpPr>
          <p:grpSpPr>
            <a:xfrm>
              <a:off x="6403755" y="5331275"/>
              <a:ext cx="253230" cy="253230"/>
              <a:chOff x="6403755" y="5331275"/>
              <a:chExt cx="253230" cy="253230"/>
            </a:xfrm>
            <a:solidFill>
              <a:srgbClr val="95C11F"/>
            </a:solidFill>
          </p:grpSpPr>
          <p:sp>
            <p:nvSpPr>
              <p:cNvPr id="94" name="Forma Livre: Forma 93">
                <a:extLst>
                  <a:ext uri="{FF2B5EF4-FFF2-40B4-BE49-F238E27FC236}">
                    <a16:creationId xmlns:a16="http://schemas.microsoft.com/office/drawing/2014/main" id="{4EA74A9B-8199-74F5-79DB-ADD0225DA38F}"/>
                  </a:ext>
                </a:extLst>
              </p:cNvPr>
              <p:cNvSpPr/>
              <p:nvPr/>
            </p:nvSpPr>
            <p:spPr>
              <a:xfrm>
                <a:off x="6477967" y="5398296"/>
                <a:ext cx="104451" cy="118480"/>
              </a:xfrm>
              <a:custGeom>
                <a:avLst/>
                <a:gdLst>
                  <a:gd name="connsiteX0" fmla="*/ 0 w 104451"/>
                  <a:gd name="connsiteY0" fmla="*/ 0 h 118480"/>
                  <a:gd name="connsiteX1" fmla="*/ 90599 w 104451"/>
                  <a:gd name="connsiteY1" fmla="*/ 118481 h 118480"/>
                  <a:gd name="connsiteX2" fmla="*/ 104452 w 104451"/>
                  <a:gd name="connsiteY2" fmla="*/ 118481 h 118480"/>
                  <a:gd name="connsiteX3" fmla="*/ 14913 w 104451"/>
                  <a:gd name="connsiteY3" fmla="*/ 0 h 118480"/>
                  <a:gd name="connsiteX4" fmla="*/ 0 w 104451"/>
                  <a:gd name="connsiteY4" fmla="*/ 0 h 11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51" h="118480">
                    <a:moveTo>
                      <a:pt x="0" y="0"/>
                    </a:moveTo>
                    <a:lnTo>
                      <a:pt x="90599" y="118481"/>
                    </a:lnTo>
                    <a:lnTo>
                      <a:pt x="104452" y="118481"/>
                    </a:lnTo>
                    <a:lnTo>
                      <a:pt x="14913" y="0"/>
                    </a:lnTo>
                    <a:lnTo>
                      <a:pt x="0" y="0"/>
                    </a:lnTo>
                    <a:close/>
                  </a:path>
                </a:pathLst>
              </a:custGeom>
              <a:solidFill>
                <a:srgbClr val="95C11F"/>
              </a:solidFill>
              <a:ln w="5893" cap="flat">
                <a:noFill/>
                <a:prstDash val="solid"/>
                <a:miter/>
              </a:ln>
            </p:spPr>
            <p:txBody>
              <a:bodyPr rtlCol="0" anchor="ctr"/>
              <a:lstStyle/>
              <a:p>
                <a:endParaRPr lang="pt-BR"/>
              </a:p>
            </p:txBody>
          </p:sp>
          <p:sp>
            <p:nvSpPr>
              <p:cNvPr id="95" name="Forma Livre: Forma 94">
                <a:extLst>
                  <a:ext uri="{FF2B5EF4-FFF2-40B4-BE49-F238E27FC236}">
                    <a16:creationId xmlns:a16="http://schemas.microsoft.com/office/drawing/2014/main" id="{37DD0E4F-4838-4DC0-55AB-CE1D8F344738}"/>
                  </a:ext>
                </a:extLst>
              </p:cNvPr>
              <p:cNvSpPr/>
              <p:nvPr/>
            </p:nvSpPr>
            <p:spPr>
              <a:xfrm>
                <a:off x="6403755" y="5331275"/>
                <a:ext cx="253230" cy="253230"/>
              </a:xfrm>
              <a:custGeom>
                <a:avLst/>
                <a:gdLst>
                  <a:gd name="connsiteX0" fmla="*/ 126615 w 253230"/>
                  <a:gd name="connsiteY0" fmla="*/ 0 h 253230"/>
                  <a:gd name="connsiteX1" fmla="*/ 0 w 253230"/>
                  <a:gd name="connsiteY1" fmla="*/ 126615 h 253230"/>
                  <a:gd name="connsiteX2" fmla="*/ 126615 w 253230"/>
                  <a:gd name="connsiteY2" fmla="*/ 253230 h 253230"/>
                  <a:gd name="connsiteX3" fmla="*/ 253230 w 253230"/>
                  <a:gd name="connsiteY3" fmla="*/ 126615 h 253230"/>
                  <a:gd name="connsiteX4" fmla="*/ 126615 w 253230"/>
                  <a:gd name="connsiteY4" fmla="*/ 0 h 253230"/>
                  <a:gd name="connsiteX5" fmla="*/ 157915 w 253230"/>
                  <a:gd name="connsiteY5" fmla="*/ 200474 h 253230"/>
                  <a:gd name="connsiteX6" fmla="*/ 118422 w 253230"/>
                  <a:gd name="connsiteY6" fmla="*/ 148838 h 253230"/>
                  <a:gd name="connsiteX7" fmla="*/ 73270 w 253230"/>
                  <a:gd name="connsiteY7" fmla="*/ 200474 h 253230"/>
                  <a:gd name="connsiteX8" fmla="*/ 48218 w 253230"/>
                  <a:gd name="connsiteY8" fmla="*/ 200474 h 253230"/>
                  <a:gd name="connsiteX9" fmla="*/ 106751 w 253230"/>
                  <a:gd name="connsiteY9" fmla="*/ 133571 h 253230"/>
                  <a:gd name="connsiteX10" fmla="*/ 44976 w 253230"/>
                  <a:gd name="connsiteY10" fmla="*/ 52815 h 253230"/>
                  <a:gd name="connsiteX11" fmla="*/ 96671 w 253230"/>
                  <a:gd name="connsiteY11" fmla="*/ 52815 h 253230"/>
                  <a:gd name="connsiteX12" fmla="*/ 132333 w 253230"/>
                  <a:gd name="connsiteY12" fmla="*/ 99972 h 253230"/>
                  <a:gd name="connsiteX13" fmla="*/ 173595 w 253230"/>
                  <a:gd name="connsiteY13" fmla="*/ 52815 h 253230"/>
                  <a:gd name="connsiteX14" fmla="*/ 198647 w 253230"/>
                  <a:gd name="connsiteY14" fmla="*/ 52815 h 253230"/>
                  <a:gd name="connsiteX15" fmla="*/ 143945 w 253230"/>
                  <a:gd name="connsiteY15" fmla="*/ 115357 h 253230"/>
                  <a:gd name="connsiteX16" fmla="*/ 208314 w 253230"/>
                  <a:gd name="connsiteY16" fmla="*/ 200474 h 253230"/>
                  <a:gd name="connsiteX17" fmla="*/ 157915 w 253230"/>
                  <a:gd name="connsiteY17" fmla="*/ 200474 h 25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3230" h="253230">
                    <a:moveTo>
                      <a:pt x="126615" y="0"/>
                    </a:moveTo>
                    <a:cubicBezTo>
                      <a:pt x="56706" y="0"/>
                      <a:pt x="0" y="56706"/>
                      <a:pt x="0" y="126615"/>
                    </a:cubicBezTo>
                    <a:cubicBezTo>
                      <a:pt x="0" y="196525"/>
                      <a:pt x="56706" y="253230"/>
                      <a:pt x="126615" y="253230"/>
                    </a:cubicBezTo>
                    <a:cubicBezTo>
                      <a:pt x="196525" y="253230"/>
                      <a:pt x="253230" y="196525"/>
                      <a:pt x="253230" y="126615"/>
                    </a:cubicBezTo>
                    <a:cubicBezTo>
                      <a:pt x="253230" y="56706"/>
                      <a:pt x="196525" y="0"/>
                      <a:pt x="126615" y="0"/>
                    </a:cubicBezTo>
                    <a:close/>
                    <a:moveTo>
                      <a:pt x="157915" y="200474"/>
                    </a:moveTo>
                    <a:lnTo>
                      <a:pt x="118422" y="148838"/>
                    </a:lnTo>
                    <a:lnTo>
                      <a:pt x="73270" y="200474"/>
                    </a:lnTo>
                    <a:lnTo>
                      <a:pt x="48218" y="200474"/>
                    </a:lnTo>
                    <a:lnTo>
                      <a:pt x="106751" y="133571"/>
                    </a:lnTo>
                    <a:lnTo>
                      <a:pt x="44976" y="52815"/>
                    </a:lnTo>
                    <a:lnTo>
                      <a:pt x="96671" y="52815"/>
                    </a:lnTo>
                    <a:lnTo>
                      <a:pt x="132333" y="99972"/>
                    </a:lnTo>
                    <a:lnTo>
                      <a:pt x="173595" y="52815"/>
                    </a:lnTo>
                    <a:lnTo>
                      <a:pt x="198647" y="52815"/>
                    </a:lnTo>
                    <a:lnTo>
                      <a:pt x="143945" y="115357"/>
                    </a:lnTo>
                    <a:lnTo>
                      <a:pt x="208314" y="200474"/>
                    </a:lnTo>
                    <a:lnTo>
                      <a:pt x="157915" y="200474"/>
                    </a:lnTo>
                    <a:close/>
                  </a:path>
                </a:pathLst>
              </a:custGeom>
              <a:solidFill>
                <a:srgbClr val="95C11F"/>
              </a:solidFill>
              <a:ln w="5893" cap="flat">
                <a:noFill/>
                <a:prstDash val="solid"/>
                <a:miter/>
              </a:ln>
            </p:spPr>
            <p:txBody>
              <a:bodyPr rtlCol="0" anchor="ctr"/>
              <a:lstStyle/>
              <a:p>
                <a:endParaRPr lang="pt-BR"/>
              </a:p>
            </p:txBody>
          </p:sp>
        </p:grpSp>
        <p:sp>
          <p:nvSpPr>
            <p:cNvPr id="96" name="Forma Livre: Forma 95">
              <a:extLst>
                <a:ext uri="{FF2B5EF4-FFF2-40B4-BE49-F238E27FC236}">
                  <a16:creationId xmlns:a16="http://schemas.microsoft.com/office/drawing/2014/main" id="{5F0D5EBC-EA34-4543-49B6-0A439BC17F3C}"/>
                </a:ext>
              </a:extLst>
            </p:cNvPr>
            <p:cNvSpPr/>
            <p:nvPr/>
          </p:nvSpPr>
          <p:spPr>
            <a:xfrm>
              <a:off x="5103591" y="5328740"/>
              <a:ext cx="264842" cy="255824"/>
            </a:xfrm>
            <a:custGeom>
              <a:avLst/>
              <a:gdLst>
                <a:gd name="connsiteX0" fmla="*/ 132392 w 264842"/>
                <a:gd name="connsiteY0" fmla="*/ 59 h 255824"/>
                <a:gd name="connsiteX1" fmla="*/ 0 w 264842"/>
                <a:gd name="connsiteY1" fmla="*/ 128443 h 255824"/>
                <a:gd name="connsiteX2" fmla="*/ 100443 w 264842"/>
                <a:gd name="connsiteY2" fmla="*/ 253053 h 255824"/>
                <a:gd name="connsiteX3" fmla="*/ 100443 w 264842"/>
                <a:gd name="connsiteY3" fmla="*/ 167700 h 255824"/>
                <a:gd name="connsiteX4" fmla="*/ 73151 w 264842"/>
                <a:gd name="connsiteY4" fmla="*/ 167700 h 255824"/>
                <a:gd name="connsiteX5" fmla="*/ 73151 w 264842"/>
                <a:gd name="connsiteY5" fmla="*/ 128501 h 255824"/>
                <a:gd name="connsiteX6" fmla="*/ 100443 w 264842"/>
                <a:gd name="connsiteY6" fmla="*/ 128501 h 255824"/>
                <a:gd name="connsiteX7" fmla="*/ 100443 w 264842"/>
                <a:gd name="connsiteY7" fmla="*/ 111584 h 255824"/>
                <a:gd name="connsiteX8" fmla="*/ 165107 w 264842"/>
                <a:gd name="connsiteY8" fmla="*/ 47628 h 255824"/>
                <a:gd name="connsiteX9" fmla="*/ 193872 w 264842"/>
                <a:gd name="connsiteY9" fmla="*/ 50811 h 255824"/>
                <a:gd name="connsiteX10" fmla="*/ 193872 w 264842"/>
                <a:gd name="connsiteY10" fmla="*/ 86355 h 255824"/>
                <a:gd name="connsiteX11" fmla="*/ 178605 w 264842"/>
                <a:gd name="connsiteY11" fmla="*/ 85884 h 255824"/>
                <a:gd name="connsiteX12" fmla="*/ 148484 w 264842"/>
                <a:gd name="connsiteY12" fmla="*/ 114590 h 255824"/>
                <a:gd name="connsiteX13" fmla="*/ 148484 w 264842"/>
                <a:gd name="connsiteY13" fmla="*/ 128443 h 255824"/>
                <a:gd name="connsiteX14" fmla="*/ 191750 w 264842"/>
                <a:gd name="connsiteY14" fmla="*/ 128443 h 255824"/>
                <a:gd name="connsiteX15" fmla="*/ 184323 w 264842"/>
                <a:gd name="connsiteY15" fmla="*/ 167641 h 255824"/>
                <a:gd name="connsiteX16" fmla="*/ 148484 w 264842"/>
                <a:gd name="connsiteY16" fmla="*/ 167641 h 255824"/>
                <a:gd name="connsiteX17" fmla="*/ 148484 w 264842"/>
                <a:gd name="connsiteY17" fmla="*/ 255824 h 255824"/>
                <a:gd name="connsiteX18" fmla="*/ 264843 w 264842"/>
                <a:gd name="connsiteY18" fmla="*/ 128384 h 255824"/>
                <a:gd name="connsiteX19" fmla="*/ 132451 w 264842"/>
                <a:gd name="connsiteY19" fmla="*/ 0 h 25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842" h="255824">
                  <a:moveTo>
                    <a:pt x="132392" y="59"/>
                  </a:moveTo>
                  <a:cubicBezTo>
                    <a:pt x="59299" y="59"/>
                    <a:pt x="0" y="57531"/>
                    <a:pt x="0" y="128443"/>
                  </a:cubicBezTo>
                  <a:cubicBezTo>
                    <a:pt x="0" y="188626"/>
                    <a:pt x="42736" y="239142"/>
                    <a:pt x="100443" y="253053"/>
                  </a:cubicBezTo>
                  <a:lnTo>
                    <a:pt x="100443" y="167700"/>
                  </a:lnTo>
                  <a:lnTo>
                    <a:pt x="73151" y="167700"/>
                  </a:lnTo>
                  <a:lnTo>
                    <a:pt x="73151" y="128501"/>
                  </a:lnTo>
                  <a:lnTo>
                    <a:pt x="100443" y="128501"/>
                  </a:lnTo>
                  <a:lnTo>
                    <a:pt x="100443" y="111584"/>
                  </a:lnTo>
                  <a:cubicBezTo>
                    <a:pt x="100443" y="67905"/>
                    <a:pt x="120839" y="47628"/>
                    <a:pt x="165107" y="47628"/>
                  </a:cubicBezTo>
                  <a:cubicBezTo>
                    <a:pt x="173477" y="47628"/>
                    <a:pt x="187977" y="49220"/>
                    <a:pt x="193872" y="50811"/>
                  </a:cubicBezTo>
                  <a:lnTo>
                    <a:pt x="193872" y="86355"/>
                  </a:lnTo>
                  <a:cubicBezTo>
                    <a:pt x="190748" y="86061"/>
                    <a:pt x="185325" y="85884"/>
                    <a:pt x="178605" y="85884"/>
                  </a:cubicBezTo>
                  <a:cubicBezTo>
                    <a:pt x="156913" y="85884"/>
                    <a:pt x="148484" y="93841"/>
                    <a:pt x="148484" y="114590"/>
                  </a:cubicBezTo>
                  <a:lnTo>
                    <a:pt x="148484" y="128443"/>
                  </a:lnTo>
                  <a:lnTo>
                    <a:pt x="191750" y="128443"/>
                  </a:lnTo>
                  <a:lnTo>
                    <a:pt x="184323" y="167641"/>
                  </a:lnTo>
                  <a:lnTo>
                    <a:pt x="148484" y="167641"/>
                  </a:lnTo>
                  <a:lnTo>
                    <a:pt x="148484" y="255824"/>
                  </a:lnTo>
                  <a:cubicBezTo>
                    <a:pt x="214032" y="248161"/>
                    <a:pt x="264843" y="194049"/>
                    <a:pt x="264843" y="128384"/>
                  </a:cubicBezTo>
                  <a:cubicBezTo>
                    <a:pt x="264843" y="57472"/>
                    <a:pt x="205543" y="0"/>
                    <a:pt x="132451" y="0"/>
                  </a:cubicBezTo>
                  <a:close/>
                </a:path>
              </a:pathLst>
            </a:custGeom>
            <a:solidFill>
              <a:srgbClr val="95C11F"/>
            </a:solidFill>
            <a:ln w="5893" cap="flat">
              <a:noFill/>
              <a:prstDash val="solid"/>
              <a:miter/>
            </a:ln>
          </p:spPr>
          <p:txBody>
            <a:bodyPr rtlCol="0" anchor="ctr"/>
            <a:lstStyle/>
            <a:p>
              <a:endParaRPr lang="pt-BR"/>
            </a:p>
          </p:txBody>
        </p:sp>
        <p:grpSp>
          <p:nvGrpSpPr>
            <p:cNvPr id="97" name="Gráfico 2">
              <a:extLst>
                <a:ext uri="{FF2B5EF4-FFF2-40B4-BE49-F238E27FC236}">
                  <a16:creationId xmlns:a16="http://schemas.microsoft.com/office/drawing/2014/main" id="{2646EEDF-5B25-B4E4-C0BB-D35710D6E2F6}"/>
                </a:ext>
              </a:extLst>
            </p:cNvPr>
            <p:cNvGrpSpPr/>
            <p:nvPr/>
          </p:nvGrpSpPr>
          <p:grpSpPr>
            <a:xfrm>
              <a:off x="5539081" y="5330626"/>
              <a:ext cx="253289" cy="253937"/>
              <a:chOff x="5539081" y="5330626"/>
              <a:chExt cx="253289" cy="253937"/>
            </a:xfrm>
            <a:solidFill>
              <a:srgbClr val="95C11F"/>
            </a:solidFill>
          </p:grpSpPr>
          <p:sp>
            <p:nvSpPr>
              <p:cNvPr id="98" name="Forma Livre: Forma 97">
                <a:extLst>
                  <a:ext uri="{FF2B5EF4-FFF2-40B4-BE49-F238E27FC236}">
                    <a16:creationId xmlns:a16="http://schemas.microsoft.com/office/drawing/2014/main" id="{FD40F9CD-25BB-964F-AB04-19AC3D3C780B}"/>
                  </a:ext>
                </a:extLst>
              </p:cNvPr>
              <p:cNvSpPr/>
              <p:nvPr/>
            </p:nvSpPr>
            <p:spPr>
              <a:xfrm>
                <a:off x="5638817" y="5429714"/>
                <a:ext cx="53817" cy="53876"/>
              </a:xfrm>
              <a:custGeom>
                <a:avLst/>
                <a:gdLst>
                  <a:gd name="connsiteX0" fmla="*/ 26879 w 53817"/>
                  <a:gd name="connsiteY0" fmla="*/ 59 h 53876"/>
                  <a:gd name="connsiteX1" fmla="*/ 0 w 53817"/>
                  <a:gd name="connsiteY1" fmla="*/ 26997 h 53876"/>
                  <a:gd name="connsiteX2" fmla="*/ 26938 w 53817"/>
                  <a:gd name="connsiteY2" fmla="*/ 53876 h 53876"/>
                  <a:gd name="connsiteX3" fmla="*/ 53817 w 53817"/>
                  <a:gd name="connsiteY3" fmla="*/ 26879 h 53876"/>
                  <a:gd name="connsiteX4" fmla="*/ 26879 w 53817"/>
                  <a:gd name="connsiteY4" fmla="*/ 0 h 5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17" h="53876">
                    <a:moveTo>
                      <a:pt x="26879" y="59"/>
                    </a:moveTo>
                    <a:cubicBezTo>
                      <a:pt x="12025" y="59"/>
                      <a:pt x="0" y="12143"/>
                      <a:pt x="0" y="26997"/>
                    </a:cubicBezTo>
                    <a:cubicBezTo>
                      <a:pt x="0" y="41851"/>
                      <a:pt x="12084" y="53876"/>
                      <a:pt x="26938" y="53876"/>
                    </a:cubicBezTo>
                    <a:cubicBezTo>
                      <a:pt x="41792" y="53876"/>
                      <a:pt x="53817" y="41793"/>
                      <a:pt x="53817" y="26879"/>
                    </a:cubicBezTo>
                    <a:cubicBezTo>
                      <a:pt x="53817" y="12025"/>
                      <a:pt x="41733" y="0"/>
                      <a:pt x="26879" y="0"/>
                    </a:cubicBezTo>
                    <a:close/>
                  </a:path>
                </a:pathLst>
              </a:custGeom>
              <a:solidFill>
                <a:srgbClr val="95C11F"/>
              </a:solidFill>
              <a:ln w="5893" cap="flat">
                <a:noFill/>
                <a:prstDash val="solid"/>
                <a:miter/>
              </a:ln>
            </p:spPr>
            <p:txBody>
              <a:bodyPr rtlCol="0" anchor="ctr"/>
              <a:lstStyle/>
              <a:p>
                <a:endParaRPr lang="pt-BR"/>
              </a:p>
            </p:txBody>
          </p:sp>
          <p:sp>
            <p:nvSpPr>
              <p:cNvPr id="99" name="Forma Livre: Forma 98">
                <a:extLst>
                  <a:ext uri="{FF2B5EF4-FFF2-40B4-BE49-F238E27FC236}">
                    <a16:creationId xmlns:a16="http://schemas.microsoft.com/office/drawing/2014/main" id="{97F71A47-248F-688B-A9BC-7BC1E41058E0}"/>
                  </a:ext>
                </a:extLst>
              </p:cNvPr>
              <p:cNvSpPr/>
              <p:nvPr/>
            </p:nvSpPr>
            <p:spPr>
              <a:xfrm>
                <a:off x="5539081" y="5330626"/>
                <a:ext cx="253289" cy="253937"/>
              </a:xfrm>
              <a:custGeom>
                <a:avLst/>
                <a:gdLst>
                  <a:gd name="connsiteX0" fmla="*/ 126674 w 253289"/>
                  <a:gd name="connsiteY0" fmla="*/ 0 h 253937"/>
                  <a:gd name="connsiteX1" fmla="*/ 0 w 253289"/>
                  <a:gd name="connsiteY1" fmla="*/ 126969 h 253937"/>
                  <a:gd name="connsiteX2" fmla="*/ 126674 w 253289"/>
                  <a:gd name="connsiteY2" fmla="*/ 253938 h 253937"/>
                  <a:gd name="connsiteX3" fmla="*/ 253289 w 253289"/>
                  <a:gd name="connsiteY3" fmla="*/ 126969 h 253937"/>
                  <a:gd name="connsiteX4" fmla="*/ 126674 w 253289"/>
                  <a:gd name="connsiteY4" fmla="*/ 0 h 253937"/>
                  <a:gd name="connsiteX5" fmla="*/ 207017 w 253289"/>
                  <a:gd name="connsiteY5" fmla="*/ 159212 h 253937"/>
                  <a:gd name="connsiteX6" fmla="*/ 203304 w 253289"/>
                  <a:gd name="connsiteY6" fmla="*/ 178782 h 253937"/>
                  <a:gd name="connsiteX7" fmla="*/ 194049 w 253289"/>
                  <a:gd name="connsiteY7" fmla="*/ 193106 h 253937"/>
                  <a:gd name="connsiteX8" fmla="*/ 179784 w 253289"/>
                  <a:gd name="connsiteY8" fmla="*/ 202419 h 253937"/>
                  <a:gd name="connsiteX9" fmla="*/ 160214 w 253289"/>
                  <a:gd name="connsiteY9" fmla="*/ 206192 h 253937"/>
                  <a:gd name="connsiteX10" fmla="*/ 126910 w 253289"/>
                  <a:gd name="connsiteY10" fmla="*/ 206722 h 253937"/>
                  <a:gd name="connsiteX11" fmla="*/ 93606 w 253289"/>
                  <a:gd name="connsiteY11" fmla="*/ 206310 h 253937"/>
                  <a:gd name="connsiteX12" fmla="*/ 73977 w 253289"/>
                  <a:gd name="connsiteY12" fmla="*/ 202596 h 253937"/>
                  <a:gd name="connsiteX13" fmla="*/ 59653 w 253289"/>
                  <a:gd name="connsiteY13" fmla="*/ 193342 h 253937"/>
                  <a:gd name="connsiteX14" fmla="*/ 50340 w 253289"/>
                  <a:gd name="connsiteY14" fmla="*/ 179077 h 253937"/>
                  <a:gd name="connsiteX15" fmla="*/ 46567 w 253289"/>
                  <a:gd name="connsiteY15" fmla="*/ 159507 h 253937"/>
                  <a:gd name="connsiteX16" fmla="*/ 46037 w 253289"/>
                  <a:gd name="connsiteY16" fmla="*/ 126202 h 253937"/>
                  <a:gd name="connsiteX17" fmla="*/ 46449 w 253289"/>
                  <a:gd name="connsiteY17" fmla="*/ 92898 h 253937"/>
                  <a:gd name="connsiteX18" fmla="*/ 50163 w 253289"/>
                  <a:gd name="connsiteY18" fmla="*/ 73269 h 253937"/>
                  <a:gd name="connsiteX19" fmla="*/ 59417 w 253289"/>
                  <a:gd name="connsiteY19" fmla="*/ 58946 h 253937"/>
                  <a:gd name="connsiteX20" fmla="*/ 73682 w 253289"/>
                  <a:gd name="connsiteY20" fmla="*/ 49632 h 253937"/>
                  <a:gd name="connsiteX21" fmla="*/ 93252 w 253289"/>
                  <a:gd name="connsiteY21" fmla="*/ 45860 h 253937"/>
                  <a:gd name="connsiteX22" fmla="*/ 126556 w 253289"/>
                  <a:gd name="connsiteY22" fmla="*/ 45329 h 253937"/>
                  <a:gd name="connsiteX23" fmla="*/ 159861 w 253289"/>
                  <a:gd name="connsiteY23" fmla="*/ 45742 h 253937"/>
                  <a:gd name="connsiteX24" fmla="*/ 179430 w 253289"/>
                  <a:gd name="connsiteY24" fmla="*/ 49455 h 253937"/>
                  <a:gd name="connsiteX25" fmla="*/ 193754 w 253289"/>
                  <a:gd name="connsiteY25" fmla="*/ 58710 h 253937"/>
                  <a:gd name="connsiteX26" fmla="*/ 203068 w 253289"/>
                  <a:gd name="connsiteY26" fmla="*/ 72975 h 253937"/>
                  <a:gd name="connsiteX27" fmla="*/ 206840 w 253289"/>
                  <a:gd name="connsiteY27" fmla="*/ 92545 h 253937"/>
                  <a:gd name="connsiteX28" fmla="*/ 207371 w 253289"/>
                  <a:gd name="connsiteY28" fmla="*/ 125849 h 253937"/>
                  <a:gd name="connsiteX29" fmla="*/ 206958 w 253289"/>
                  <a:gd name="connsiteY29" fmla="*/ 159153 h 25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3289" h="253937">
                    <a:moveTo>
                      <a:pt x="126674" y="0"/>
                    </a:moveTo>
                    <a:cubicBezTo>
                      <a:pt x="56706" y="0"/>
                      <a:pt x="0" y="56824"/>
                      <a:pt x="0" y="126969"/>
                    </a:cubicBezTo>
                    <a:cubicBezTo>
                      <a:pt x="0" y="197114"/>
                      <a:pt x="56706" y="253938"/>
                      <a:pt x="126674" y="253938"/>
                    </a:cubicBezTo>
                    <a:cubicBezTo>
                      <a:pt x="196643" y="253938"/>
                      <a:pt x="253289" y="197114"/>
                      <a:pt x="253289" y="126969"/>
                    </a:cubicBezTo>
                    <a:cubicBezTo>
                      <a:pt x="253289" y="56824"/>
                      <a:pt x="196584" y="0"/>
                      <a:pt x="126674" y="0"/>
                    </a:cubicBezTo>
                    <a:close/>
                    <a:moveTo>
                      <a:pt x="207017" y="159212"/>
                    </a:moveTo>
                    <a:cubicBezTo>
                      <a:pt x="206663" y="167818"/>
                      <a:pt x="205308" y="173654"/>
                      <a:pt x="203304" y="178782"/>
                    </a:cubicBezTo>
                    <a:cubicBezTo>
                      <a:pt x="201240" y="184087"/>
                      <a:pt x="198470" y="188626"/>
                      <a:pt x="194049" y="193106"/>
                    </a:cubicBezTo>
                    <a:cubicBezTo>
                      <a:pt x="189628" y="197586"/>
                      <a:pt x="185089" y="200356"/>
                      <a:pt x="179784" y="202419"/>
                    </a:cubicBezTo>
                    <a:cubicBezTo>
                      <a:pt x="174656" y="204423"/>
                      <a:pt x="168761" y="205779"/>
                      <a:pt x="160214" y="206192"/>
                    </a:cubicBezTo>
                    <a:cubicBezTo>
                      <a:pt x="151608" y="206604"/>
                      <a:pt x="148838" y="206722"/>
                      <a:pt x="126910" y="206722"/>
                    </a:cubicBezTo>
                    <a:cubicBezTo>
                      <a:pt x="104982" y="206722"/>
                      <a:pt x="102212" y="206722"/>
                      <a:pt x="93606" y="206310"/>
                    </a:cubicBezTo>
                    <a:cubicBezTo>
                      <a:pt x="85000" y="205956"/>
                      <a:pt x="79105" y="204600"/>
                      <a:pt x="73977" y="202596"/>
                    </a:cubicBezTo>
                    <a:cubicBezTo>
                      <a:pt x="68672" y="200533"/>
                      <a:pt x="64133" y="197762"/>
                      <a:pt x="59653" y="193342"/>
                    </a:cubicBezTo>
                    <a:cubicBezTo>
                      <a:pt x="55173" y="188862"/>
                      <a:pt x="52403" y="184382"/>
                      <a:pt x="50340" y="179077"/>
                    </a:cubicBezTo>
                    <a:cubicBezTo>
                      <a:pt x="48335" y="173949"/>
                      <a:pt x="46980" y="168054"/>
                      <a:pt x="46567" y="159507"/>
                    </a:cubicBezTo>
                    <a:cubicBezTo>
                      <a:pt x="46155" y="150901"/>
                      <a:pt x="46037" y="148130"/>
                      <a:pt x="46037" y="126202"/>
                    </a:cubicBezTo>
                    <a:cubicBezTo>
                      <a:pt x="46037" y="104275"/>
                      <a:pt x="46037" y="101505"/>
                      <a:pt x="46449" y="92898"/>
                    </a:cubicBezTo>
                    <a:cubicBezTo>
                      <a:pt x="46803" y="84292"/>
                      <a:pt x="48159" y="78457"/>
                      <a:pt x="50163" y="73269"/>
                    </a:cubicBezTo>
                    <a:cubicBezTo>
                      <a:pt x="52226" y="67964"/>
                      <a:pt x="54996" y="63426"/>
                      <a:pt x="59417" y="58946"/>
                    </a:cubicBezTo>
                    <a:cubicBezTo>
                      <a:pt x="63897" y="54466"/>
                      <a:pt x="68377" y="51695"/>
                      <a:pt x="73682" y="49632"/>
                    </a:cubicBezTo>
                    <a:cubicBezTo>
                      <a:pt x="78810" y="47628"/>
                      <a:pt x="84705" y="46272"/>
                      <a:pt x="93252" y="45860"/>
                    </a:cubicBezTo>
                    <a:cubicBezTo>
                      <a:pt x="101858" y="45447"/>
                      <a:pt x="104628" y="45329"/>
                      <a:pt x="126556" y="45329"/>
                    </a:cubicBezTo>
                    <a:cubicBezTo>
                      <a:pt x="148484" y="45329"/>
                      <a:pt x="151254" y="45329"/>
                      <a:pt x="159861" y="45742"/>
                    </a:cubicBezTo>
                    <a:cubicBezTo>
                      <a:pt x="168467" y="46096"/>
                      <a:pt x="174302" y="47451"/>
                      <a:pt x="179430" y="49455"/>
                    </a:cubicBezTo>
                    <a:cubicBezTo>
                      <a:pt x="184736" y="51518"/>
                      <a:pt x="189274" y="54289"/>
                      <a:pt x="193754" y="58710"/>
                    </a:cubicBezTo>
                    <a:cubicBezTo>
                      <a:pt x="198234" y="63190"/>
                      <a:pt x="201005" y="67669"/>
                      <a:pt x="203068" y="72975"/>
                    </a:cubicBezTo>
                    <a:cubicBezTo>
                      <a:pt x="205072" y="78103"/>
                      <a:pt x="206428" y="83998"/>
                      <a:pt x="206840" y="92545"/>
                    </a:cubicBezTo>
                    <a:cubicBezTo>
                      <a:pt x="207253" y="101151"/>
                      <a:pt x="207371" y="103921"/>
                      <a:pt x="207371" y="125849"/>
                    </a:cubicBezTo>
                    <a:cubicBezTo>
                      <a:pt x="207371" y="147777"/>
                      <a:pt x="207371" y="150547"/>
                      <a:pt x="206958" y="159153"/>
                    </a:cubicBezTo>
                    <a:close/>
                  </a:path>
                </a:pathLst>
              </a:custGeom>
              <a:solidFill>
                <a:srgbClr val="95C11F"/>
              </a:solidFill>
              <a:ln w="5893" cap="flat">
                <a:noFill/>
                <a:prstDash val="solid"/>
                <a:miter/>
              </a:ln>
            </p:spPr>
            <p:txBody>
              <a:bodyPr rtlCol="0" anchor="ctr"/>
              <a:lstStyle/>
              <a:p>
                <a:endParaRPr lang="pt-BR"/>
              </a:p>
            </p:txBody>
          </p:sp>
          <p:sp>
            <p:nvSpPr>
              <p:cNvPr id="100" name="Forma Livre: Forma 99">
                <a:extLst>
                  <a:ext uri="{FF2B5EF4-FFF2-40B4-BE49-F238E27FC236}">
                    <a16:creationId xmlns:a16="http://schemas.microsoft.com/office/drawing/2014/main" id="{63098420-A43F-8B09-414A-3DF64BAC9E48}"/>
                  </a:ext>
                </a:extLst>
              </p:cNvPr>
              <p:cNvSpPr/>
              <p:nvPr/>
            </p:nvSpPr>
            <p:spPr>
              <a:xfrm>
                <a:off x="5599545" y="5390501"/>
                <a:ext cx="132420" cy="132361"/>
              </a:xfrm>
              <a:custGeom>
                <a:avLst/>
                <a:gdLst>
                  <a:gd name="connsiteX0" fmla="*/ 131876 w 132420"/>
                  <a:gd name="connsiteY0" fmla="*/ 33437 h 132361"/>
                  <a:gd name="connsiteX1" fmla="*/ 129047 w 132420"/>
                  <a:gd name="connsiteY1" fmla="*/ 18464 h 132361"/>
                  <a:gd name="connsiteX2" fmla="*/ 122975 w 132420"/>
                  <a:gd name="connsiteY2" fmla="*/ 9210 h 132361"/>
                  <a:gd name="connsiteX3" fmla="*/ 113662 w 132420"/>
                  <a:gd name="connsiteY3" fmla="*/ 3198 h 132361"/>
                  <a:gd name="connsiteX4" fmla="*/ 98689 w 132420"/>
                  <a:gd name="connsiteY4" fmla="*/ 427 h 132361"/>
                  <a:gd name="connsiteX5" fmla="*/ 66034 w 132420"/>
                  <a:gd name="connsiteY5" fmla="*/ 14 h 132361"/>
                  <a:gd name="connsiteX6" fmla="*/ 33437 w 132420"/>
                  <a:gd name="connsiteY6" fmla="*/ 545 h 132361"/>
                  <a:gd name="connsiteX7" fmla="*/ 18464 w 132420"/>
                  <a:gd name="connsiteY7" fmla="*/ 3374 h 132361"/>
                  <a:gd name="connsiteX8" fmla="*/ 9210 w 132420"/>
                  <a:gd name="connsiteY8" fmla="*/ 9446 h 132361"/>
                  <a:gd name="connsiteX9" fmla="*/ 3198 w 132420"/>
                  <a:gd name="connsiteY9" fmla="*/ 18759 h 132361"/>
                  <a:gd name="connsiteX10" fmla="*/ 427 w 132420"/>
                  <a:gd name="connsiteY10" fmla="*/ 33731 h 132361"/>
                  <a:gd name="connsiteX11" fmla="*/ 14 w 132420"/>
                  <a:gd name="connsiteY11" fmla="*/ 66328 h 132361"/>
                  <a:gd name="connsiteX12" fmla="*/ 545 w 132420"/>
                  <a:gd name="connsiteY12" fmla="*/ 98984 h 132361"/>
                  <a:gd name="connsiteX13" fmla="*/ 3374 w 132420"/>
                  <a:gd name="connsiteY13" fmla="*/ 113956 h 132361"/>
                  <a:gd name="connsiteX14" fmla="*/ 9446 w 132420"/>
                  <a:gd name="connsiteY14" fmla="*/ 123211 h 132361"/>
                  <a:gd name="connsiteX15" fmla="*/ 18759 w 132420"/>
                  <a:gd name="connsiteY15" fmla="*/ 129223 h 132361"/>
                  <a:gd name="connsiteX16" fmla="*/ 33790 w 132420"/>
                  <a:gd name="connsiteY16" fmla="*/ 131935 h 132361"/>
                  <a:gd name="connsiteX17" fmla="*/ 66387 w 132420"/>
                  <a:gd name="connsiteY17" fmla="*/ 132347 h 132361"/>
                  <a:gd name="connsiteX18" fmla="*/ 98984 w 132420"/>
                  <a:gd name="connsiteY18" fmla="*/ 131817 h 132361"/>
                  <a:gd name="connsiteX19" fmla="*/ 113956 w 132420"/>
                  <a:gd name="connsiteY19" fmla="*/ 128987 h 132361"/>
                  <a:gd name="connsiteX20" fmla="*/ 123211 w 132420"/>
                  <a:gd name="connsiteY20" fmla="*/ 122916 h 132361"/>
                  <a:gd name="connsiteX21" fmla="*/ 129223 w 132420"/>
                  <a:gd name="connsiteY21" fmla="*/ 113603 h 132361"/>
                  <a:gd name="connsiteX22" fmla="*/ 131994 w 132420"/>
                  <a:gd name="connsiteY22" fmla="*/ 98631 h 132361"/>
                  <a:gd name="connsiteX23" fmla="*/ 132406 w 132420"/>
                  <a:gd name="connsiteY23" fmla="*/ 66034 h 132361"/>
                  <a:gd name="connsiteX24" fmla="*/ 131876 w 132420"/>
                  <a:gd name="connsiteY24" fmla="*/ 33437 h 132361"/>
                  <a:gd name="connsiteX25" fmla="*/ 66269 w 132420"/>
                  <a:gd name="connsiteY25" fmla="*/ 107649 h 132361"/>
                  <a:gd name="connsiteX26" fmla="*/ 24713 w 132420"/>
                  <a:gd name="connsiteY26" fmla="*/ 66270 h 132361"/>
                  <a:gd name="connsiteX27" fmla="*/ 66092 w 132420"/>
                  <a:gd name="connsiteY27" fmla="*/ 24713 h 132361"/>
                  <a:gd name="connsiteX28" fmla="*/ 107649 w 132420"/>
                  <a:gd name="connsiteY28" fmla="*/ 66093 h 132361"/>
                  <a:gd name="connsiteX29" fmla="*/ 66269 w 132420"/>
                  <a:gd name="connsiteY29" fmla="*/ 107649 h 132361"/>
                  <a:gd name="connsiteX30" fmla="*/ 109241 w 132420"/>
                  <a:gd name="connsiteY30" fmla="*/ 32670 h 132361"/>
                  <a:gd name="connsiteX31" fmla="*/ 99515 w 132420"/>
                  <a:gd name="connsiteY31" fmla="*/ 23003 h 132361"/>
                  <a:gd name="connsiteX32" fmla="*/ 109182 w 132420"/>
                  <a:gd name="connsiteY32" fmla="*/ 13277 h 132361"/>
                  <a:gd name="connsiteX33" fmla="*/ 118908 w 132420"/>
                  <a:gd name="connsiteY33" fmla="*/ 22944 h 132361"/>
                  <a:gd name="connsiteX34" fmla="*/ 109241 w 132420"/>
                  <a:gd name="connsiteY34" fmla="*/ 32670 h 13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420" h="132361">
                    <a:moveTo>
                      <a:pt x="131876" y="33437"/>
                    </a:moveTo>
                    <a:cubicBezTo>
                      <a:pt x="131522" y="25538"/>
                      <a:pt x="130166" y="21294"/>
                      <a:pt x="129047" y="18464"/>
                    </a:cubicBezTo>
                    <a:cubicBezTo>
                      <a:pt x="127573" y="14692"/>
                      <a:pt x="125804" y="11981"/>
                      <a:pt x="122975" y="9210"/>
                    </a:cubicBezTo>
                    <a:cubicBezTo>
                      <a:pt x="120146" y="6381"/>
                      <a:pt x="117434" y="4671"/>
                      <a:pt x="113662" y="3198"/>
                    </a:cubicBezTo>
                    <a:cubicBezTo>
                      <a:pt x="110832" y="2078"/>
                      <a:pt x="106529" y="781"/>
                      <a:pt x="98689" y="427"/>
                    </a:cubicBezTo>
                    <a:cubicBezTo>
                      <a:pt x="90201" y="73"/>
                      <a:pt x="87608" y="-44"/>
                      <a:pt x="66034" y="14"/>
                    </a:cubicBezTo>
                    <a:cubicBezTo>
                      <a:pt x="44460" y="14"/>
                      <a:pt x="41925" y="132"/>
                      <a:pt x="33437" y="545"/>
                    </a:cubicBezTo>
                    <a:cubicBezTo>
                      <a:pt x="25597" y="899"/>
                      <a:pt x="21294" y="2254"/>
                      <a:pt x="18464" y="3374"/>
                    </a:cubicBezTo>
                    <a:cubicBezTo>
                      <a:pt x="14692" y="4848"/>
                      <a:pt x="12039" y="6617"/>
                      <a:pt x="9210" y="9446"/>
                    </a:cubicBezTo>
                    <a:cubicBezTo>
                      <a:pt x="6381" y="12275"/>
                      <a:pt x="4671" y="14987"/>
                      <a:pt x="3198" y="18759"/>
                    </a:cubicBezTo>
                    <a:cubicBezTo>
                      <a:pt x="2078" y="21589"/>
                      <a:pt x="781" y="25892"/>
                      <a:pt x="427" y="33731"/>
                    </a:cubicBezTo>
                    <a:cubicBezTo>
                      <a:pt x="73" y="42220"/>
                      <a:pt x="-45" y="44813"/>
                      <a:pt x="14" y="66328"/>
                    </a:cubicBezTo>
                    <a:cubicBezTo>
                      <a:pt x="14" y="87902"/>
                      <a:pt x="132" y="90437"/>
                      <a:pt x="545" y="98984"/>
                    </a:cubicBezTo>
                    <a:cubicBezTo>
                      <a:pt x="899" y="106883"/>
                      <a:pt x="2254" y="111127"/>
                      <a:pt x="3374" y="113956"/>
                    </a:cubicBezTo>
                    <a:cubicBezTo>
                      <a:pt x="4848" y="117729"/>
                      <a:pt x="6616" y="120382"/>
                      <a:pt x="9446" y="123211"/>
                    </a:cubicBezTo>
                    <a:cubicBezTo>
                      <a:pt x="12275" y="126040"/>
                      <a:pt x="14987" y="127750"/>
                      <a:pt x="18759" y="129223"/>
                    </a:cubicBezTo>
                    <a:cubicBezTo>
                      <a:pt x="21589" y="130343"/>
                      <a:pt x="25892" y="131640"/>
                      <a:pt x="33790" y="131935"/>
                    </a:cubicBezTo>
                    <a:cubicBezTo>
                      <a:pt x="42279" y="132288"/>
                      <a:pt x="44872" y="132406"/>
                      <a:pt x="66387" y="132347"/>
                    </a:cubicBezTo>
                    <a:cubicBezTo>
                      <a:pt x="87961" y="132347"/>
                      <a:pt x="90496" y="132230"/>
                      <a:pt x="98984" y="131817"/>
                    </a:cubicBezTo>
                    <a:cubicBezTo>
                      <a:pt x="106883" y="131463"/>
                      <a:pt x="111127" y="130107"/>
                      <a:pt x="113956" y="128987"/>
                    </a:cubicBezTo>
                    <a:cubicBezTo>
                      <a:pt x="117729" y="127514"/>
                      <a:pt x="120440" y="125745"/>
                      <a:pt x="123211" y="122916"/>
                    </a:cubicBezTo>
                    <a:cubicBezTo>
                      <a:pt x="126040" y="120087"/>
                      <a:pt x="127809" y="117375"/>
                      <a:pt x="129223" y="113603"/>
                    </a:cubicBezTo>
                    <a:cubicBezTo>
                      <a:pt x="130343" y="110773"/>
                      <a:pt x="131640" y="106470"/>
                      <a:pt x="131994" y="98631"/>
                    </a:cubicBezTo>
                    <a:cubicBezTo>
                      <a:pt x="132347" y="90142"/>
                      <a:pt x="132465" y="87549"/>
                      <a:pt x="132406" y="66034"/>
                    </a:cubicBezTo>
                    <a:cubicBezTo>
                      <a:pt x="132406" y="44460"/>
                      <a:pt x="132288" y="41925"/>
                      <a:pt x="131876" y="33437"/>
                    </a:cubicBezTo>
                    <a:close/>
                    <a:moveTo>
                      <a:pt x="66269" y="107649"/>
                    </a:moveTo>
                    <a:cubicBezTo>
                      <a:pt x="43399" y="107649"/>
                      <a:pt x="24772" y="89199"/>
                      <a:pt x="24713" y="66270"/>
                    </a:cubicBezTo>
                    <a:cubicBezTo>
                      <a:pt x="24713" y="43399"/>
                      <a:pt x="43163" y="24772"/>
                      <a:pt x="66092" y="24713"/>
                    </a:cubicBezTo>
                    <a:cubicBezTo>
                      <a:pt x="88963" y="24713"/>
                      <a:pt x="107590" y="43222"/>
                      <a:pt x="107649" y="66093"/>
                    </a:cubicBezTo>
                    <a:cubicBezTo>
                      <a:pt x="107649" y="88963"/>
                      <a:pt x="89140" y="107590"/>
                      <a:pt x="66269" y="107649"/>
                    </a:cubicBezTo>
                    <a:close/>
                    <a:moveTo>
                      <a:pt x="109241" y="32670"/>
                    </a:moveTo>
                    <a:cubicBezTo>
                      <a:pt x="103877" y="32670"/>
                      <a:pt x="99574" y="28368"/>
                      <a:pt x="99515" y="23003"/>
                    </a:cubicBezTo>
                    <a:cubicBezTo>
                      <a:pt x="99515" y="17639"/>
                      <a:pt x="103818" y="13277"/>
                      <a:pt x="109182" y="13277"/>
                    </a:cubicBezTo>
                    <a:cubicBezTo>
                      <a:pt x="114546" y="13277"/>
                      <a:pt x="118908" y="17580"/>
                      <a:pt x="118908" y="22944"/>
                    </a:cubicBezTo>
                    <a:cubicBezTo>
                      <a:pt x="118908" y="28309"/>
                      <a:pt x="114605" y="32611"/>
                      <a:pt x="109241" y="32670"/>
                    </a:cubicBezTo>
                    <a:close/>
                  </a:path>
                </a:pathLst>
              </a:custGeom>
              <a:solidFill>
                <a:srgbClr val="95C11F"/>
              </a:solidFill>
              <a:ln w="5893" cap="flat">
                <a:noFill/>
                <a:prstDash val="solid"/>
                <a:miter/>
              </a:ln>
            </p:spPr>
            <p:txBody>
              <a:bodyPr rtlCol="0" anchor="ctr"/>
              <a:lstStyle/>
              <a:p>
                <a:endParaRPr lang="pt-BR"/>
              </a:p>
            </p:txBody>
          </p:sp>
        </p:grpSp>
      </p:grpSp>
      <p:sp>
        <p:nvSpPr>
          <p:cNvPr id="4" name="Forma Livre: Forma 3">
            <a:extLst>
              <a:ext uri="{FF2B5EF4-FFF2-40B4-BE49-F238E27FC236}">
                <a16:creationId xmlns:a16="http://schemas.microsoft.com/office/drawing/2014/main" id="{3B52F3FB-069D-8D04-6A27-3A62B5CAFDA8}"/>
              </a:ext>
            </a:extLst>
          </p:cNvPr>
          <p:cNvSpPr/>
          <p:nvPr/>
        </p:nvSpPr>
        <p:spPr>
          <a:xfrm>
            <a:off x="7124318" y="0"/>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sp>
        <p:nvSpPr>
          <p:cNvPr id="5" name="Forma Livre: Forma 4">
            <a:extLst>
              <a:ext uri="{FF2B5EF4-FFF2-40B4-BE49-F238E27FC236}">
                <a16:creationId xmlns:a16="http://schemas.microsoft.com/office/drawing/2014/main" id="{6EFA4851-5682-255F-8282-9413BD0ED05D}"/>
              </a:ext>
            </a:extLst>
          </p:cNvPr>
          <p:cNvSpPr/>
          <p:nvPr userDrawn="1"/>
        </p:nvSpPr>
        <p:spPr>
          <a:xfrm>
            <a:off x="7124319" y="-1"/>
            <a:ext cx="3741928" cy="751372"/>
          </a:xfrm>
          <a:custGeom>
            <a:avLst/>
            <a:gdLst>
              <a:gd name="connsiteX0" fmla="*/ 3864864 w 5190617"/>
              <a:gd name="connsiteY0" fmla="*/ 0 h 1687404"/>
              <a:gd name="connsiteX1" fmla="*/ 122936 w 5190617"/>
              <a:gd name="connsiteY1" fmla="*/ 0 h 1687404"/>
              <a:gd name="connsiteX2" fmla="*/ 0 w 5190617"/>
              <a:gd name="connsiteY2" fmla="*/ 0 h 1687404"/>
              <a:gd name="connsiteX3" fmla="*/ 126048 w 5190617"/>
              <a:gd name="connsiteY3" fmla="*/ 191770 h 1687404"/>
              <a:gd name="connsiteX4" fmla="*/ 1421067 w 5190617"/>
              <a:gd name="connsiteY4" fmla="*/ 1280668 h 1687404"/>
              <a:gd name="connsiteX5" fmla="*/ 3073718 w 5190617"/>
              <a:gd name="connsiteY5" fmla="*/ 1680655 h 1687404"/>
              <a:gd name="connsiteX6" fmla="*/ 5190618 w 5190617"/>
              <a:gd name="connsiteY6" fmla="*/ 1394206 h 1687404"/>
              <a:gd name="connsiteX7" fmla="*/ 5190618 w 5190617"/>
              <a:gd name="connsiteY7" fmla="*/ 0 h 1687404"/>
              <a:gd name="connsiteX8" fmla="*/ 3864864 w 5190617"/>
              <a:gd name="connsiteY8" fmla="*/ 0 h 1687404"/>
              <a:gd name="connsiteX0" fmla="*/ 5190618 w 5282058"/>
              <a:gd name="connsiteY0" fmla="*/ 0 h 1687404"/>
              <a:gd name="connsiteX1" fmla="*/ 3864864 w 5282058"/>
              <a:gd name="connsiteY1" fmla="*/ 0 h 1687404"/>
              <a:gd name="connsiteX2" fmla="*/ 122936 w 5282058"/>
              <a:gd name="connsiteY2" fmla="*/ 0 h 1687404"/>
              <a:gd name="connsiteX3" fmla="*/ 0 w 5282058"/>
              <a:gd name="connsiteY3" fmla="*/ 0 h 1687404"/>
              <a:gd name="connsiteX4" fmla="*/ 126048 w 5282058"/>
              <a:gd name="connsiteY4" fmla="*/ 191770 h 1687404"/>
              <a:gd name="connsiteX5" fmla="*/ 1421067 w 5282058"/>
              <a:gd name="connsiteY5" fmla="*/ 1280668 h 1687404"/>
              <a:gd name="connsiteX6" fmla="*/ 3073718 w 5282058"/>
              <a:gd name="connsiteY6" fmla="*/ 1680655 h 1687404"/>
              <a:gd name="connsiteX7" fmla="*/ 5190618 w 5282058"/>
              <a:gd name="connsiteY7" fmla="*/ 1394206 h 1687404"/>
              <a:gd name="connsiteX8" fmla="*/ 5282058 w 5282058"/>
              <a:gd name="connsiteY8" fmla="*/ 91440 h 1687404"/>
              <a:gd name="connsiteX0" fmla="*/ 5190618 w 5190618"/>
              <a:gd name="connsiteY0" fmla="*/ 0 h 1687404"/>
              <a:gd name="connsiteX1" fmla="*/ 3864864 w 5190618"/>
              <a:gd name="connsiteY1" fmla="*/ 0 h 1687404"/>
              <a:gd name="connsiteX2" fmla="*/ 122936 w 5190618"/>
              <a:gd name="connsiteY2" fmla="*/ 0 h 1687404"/>
              <a:gd name="connsiteX3" fmla="*/ 0 w 5190618"/>
              <a:gd name="connsiteY3" fmla="*/ 0 h 1687404"/>
              <a:gd name="connsiteX4" fmla="*/ 126048 w 5190618"/>
              <a:gd name="connsiteY4" fmla="*/ 191770 h 1687404"/>
              <a:gd name="connsiteX5" fmla="*/ 1421067 w 5190618"/>
              <a:gd name="connsiteY5" fmla="*/ 1280668 h 1687404"/>
              <a:gd name="connsiteX6" fmla="*/ 3073718 w 5190618"/>
              <a:gd name="connsiteY6" fmla="*/ 1680655 h 1687404"/>
              <a:gd name="connsiteX7" fmla="*/ 5190618 w 5190618"/>
              <a:gd name="connsiteY7" fmla="*/ 1394206 h 1687404"/>
              <a:gd name="connsiteX0" fmla="*/ 3864864 w 5190618"/>
              <a:gd name="connsiteY0" fmla="*/ 0 h 1687404"/>
              <a:gd name="connsiteX1" fmla="*/ 122936 w 5190618"/>
              <a:gd name="connsiteY1" fmla="*/ 0 h 1687404"/>
              <a:gd name="connsiteX2" fmla="*/ 0 w 5190618"/>
              <a:gd name="connsiteY2" fmla="*/ 0 h 1687404"/>
              <a:gd name="connsiteX3" fmla="*/ 126048 w 5190618"/>
              <a:gd name="connsiteY3" fmla="*/ 191770 h 1687404"/>
              <a:gd name="connsiteX4" fmla="*/ 1421067 w 5190618"/>
              <a:gd name="connsiteY4" fmla="*/ 1280668 h 1687404"/>
              <a:gd name="connsiteX5" fmla="*/ 3073718 w 5190618"/>
              <a:gd name="connsiteY5" fmla="*/ 1680655 h 1687404"/>
              <a:gd name="connsiteX6" fmla="*/ 5190618 w 5190618"/>
              <a:gd name="connsiteY6" fmla="*/ 1394206 h 1687404"/>
              <a:gd name="connsiteX0" fmla="*/ 3741928 w 5067682"/>
              <a:gd name="connsiteY0" fmla="*/ 0 h 1687404"/>
              <a:gd name="connsiteX1" fmla="*/ 0 w 5067682"/>
              <a:gd name="connsiteY1" fmla="*/ 0 h 1687404"/>
              <a:gd name="connsiteX2" fmla="*/ 3112 w 5067682"/>
              <a:gd name="connsiteY2" fmla="*/ 191770 h 1687404"/>
              <a:gd name="connsiteX3" fmla="*/ 1298131 w 5067682"/>
              <a:gd name="connsiteY3" fmla="*/ 1280668 h 1687404"/>
              <a:gd name="connsiteX4" fmla="*/ 2950782 w 5067682"/>
              <a:gd name="connsiteY4" fmla="*/ 1680655 h 1687404"/>
              <a:gd name="connsiteX5" fmla="*/ 5067682 w 5067682"/>
              <a:gd name="connsiteY5" fmla="*/ 1394206 h 1687404"/>
              <a:gd name="connsiteX0" fmla="*/ 3824111 w 5149865"/>
              <a:gd name="connsiteY0" fmla="*/ 0 h 1687404"/>
              <a:gd name="connsiteX1" fmla="*/ 82183 w 5149865"/>
              <a:gd name="connsiteY1" fmla="*/ 0 h 1687404"/>
              <a:gd name="connsiteX2" fmla="*/ 1380314 w 5149865"/>
              <a:gd name="connsiteY2" fmla="*/ 1280668 h 1687404"/>
              <a:gd name="connsiteX3" fmla="*/ 3032965 w 5149865"/>
              <a:gd name="connsiteY3" fmla="*/ 1680655 h 1687404"/>
              <a:gd name="connsiteX4" fmla="*/ 5149865 w 5149865"/>
              <a:gd name="connsiteY4" fmla="*/ 1394206 h 1687404"/>
              <a:gd name="connsiteX0" fmla="*/ 3824111 w 3824111"/>
              <a:gd name="connsiteY0" fmla="*/ 0 h 1680655"/>
              <a:gd name="connsiteX1" fmla="*/ 82183 w 3824111"/>
              <a:gd name="connsiteY1" fmla="*/ 0 h 1680655"/>
              <a:gd name="connsiteX2" fmla="*/ 1380314 w 3824111"/>
              <a:gd name="connsiteY2" fmla="*/ 1280668 h 1680655"/>
              <a:gd name="connsiteX3" fmla="*/ 3032965 w 3824111"/>
              <a:gd name="connsiteY3" fmla="*/ 1680655 h 1680655"/>
              <a:gd name="connsiteX0" fmla="*/ 3824111 w 3824111"/>
              <a:gd name="connsiteY0" fmla="*/ 0 h 1280668"/>
              <a:gd name="connsiteX1" fmla="*/ 82183 w 3824111"/>
              <a:gd name="connsiteY1" fmla="*/ 0 h 1280668"/>
              <a:gd name="connsiteX2" fmla="*/ 1380314 w 3824111"/>
              <a:gd name="connsiteY2" fmla="*/ 1280668 h 1280668"/>
              <a:gd name="connsiteX0" fmla="*/ 3741928 w 3741928"/>
              <a:gd name="connsiteY0" fmla="*/ 0 h 751372"/>
              <a:gd name="connsiteX1" fmla="*/ 0 w 3741928"/>
              <a:gd name="connsiteY1" fmla="*/ 0 h 751372"/>
            </a:gdLst>
            <a:ahLst/>
            <a:cxnLst>
              <a:cxn ang="0">
                <a:pos x="connsiteX0" y="connsiteY0"/>
              </a:cxn>
              <a:cxn ang="0">
                <a:pos x="connsiteX1" y="connsiteY1"/>
              </a:cxn>
            </a:cxnLst>
            <a:rect l="l" t="t" r="r" b="b"/>
            <a:pathLst>
              <a:path w="3741928" h="751372">
                <a:moveTo>
                  <a:pt x="3741928" y="0"/>
                </a:moveTo>
                <a:cubicBezTo>
                  <a:pt x="2312480" y="1120204"/>
                  <a:pt x="809752" y="876046"/>
                  <a:pt x="0" y="0"/>
                </a:cubicBezTo>
              </a:path>
            </a:pathLst>
          </a:custGeom>
          <a:noFill/>
          <a:ln w="12700" cap="flat">
            <a:solidFill>
              <a:srgbClr val="95C11F"/>
            </a:solid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22F660FD-C279-6F65-CAF3-763570724894}"/>
              </a:ext>
            </a:extLst>
          </p:cNvPr>
          <p:cNvSpPr/>
          <p:nvPr/>
        </p:nvSpPr>
        <p:spPr>
          <a:xfrm>
            <a:off x="6496240" y="0"/>
            <a:ext cx="5695887" cy="2676563"/>
          </a:xfrm>
          <a:custGeom>
            <a:avLst/>
            <a:gdLst>
              <a:gd name="connsiteX0" fmla="*/ 3578860 w 5695886"/>
              <a:gd name="connsiteY0" fmla="*/ 1680655 h 2676563"/>
              <a:gd name="connsiteX1" fmla="*/ 1926209 w 5695886"/>
              <a:gd name="connsiteY1" fmla="*/ 1280668 h 2676563"/>
              <a:gd name="connsiteX2" fmla="*/ 631190 w 5695886"/>
              <a:gd name="connsiteY2" fmla="*/ 191770 h 2676563"/>
              <a:gd name="connsiteX3" fmla="*/ 505142 w 5695886"/>
              <a:gd name="connsiteY3" fmla="*/ 0 h 2676563"/>
              <a:gd name="connsiteX4" fmla="*/ 0 w 5695886"/>
              <a:gd name="connsiteY4" fmla="*/ 0 h 2676563"/>
              <a:gd name="connsiteX5" fmla="*/ 1835214 w 5695886"/>
              <a:gd name="connsiteY5" fmla="*/ 2257552 h 2676563"/>
              <a:gd name="connsiteX6" fmla="*/ 3752152 w 5695886"/>
              <a:gd name="connsiteY6" fmla="*/ 2675128 h 2676563"/>
              <a:gd name="connsiteX7" fmla="*/ 3916172 w 5695886"/>
              <a:gd name="connsiteY7" fmla="*/ 2670048 h 2676563"/>
              <a:gd name="connsiteX8" fmla="*/ 4884229 w 5695886"/>
              <a:gd name="connsiteY8" fmla="*/ 2495360 h 2676563"/>
              <a:gd name="connsiteX9" fmla="*/ 5695887 w 5695886"/>
              <a:gd name="connsiteY9" fmla="*/ 2142808 h 2676563"/>
              <a:gd name="connsiteX10" fmla="*/ 5695887 w 5695886"/>
              <a:gd name="connsiteY10" fmla="*/ 1394206 h 2676563"/>
              <a:gd name="connsiteX11" fmla="*/ 3578987 w 5695886"/>
              <a:gd name="connsiteY11" fmla="*/ 1680655 h 2676563"/>
              <a:gd name="connsiteX0" fmla="*/ 5695887 w 5787327"/>
              <a:gd name="connsiteY0" fmla="*/ 1394206 h 2676563"/>
              <a:gd name="connsiteX1" fmla="*/ 3578987 w 5787327"/>
              <a:gd name="connsiteY1" fmla="*/ 1680655 h 2676563"/>
              <a:gd name="connsiteX2" fmla="*/ 3578860 w 5787327"/>
              <a:gd name="connsiteY2" fmla="*/ 1680655 h 2676563"/>
              <a:gd name="connsiteX3" fmla="*/ 1926209 w 5787327"/>
              <a:gd name="connsiteY3" fmla="*/ 1280668 h 2676563"/>
              <a:gd name="connsiteX4" fmla="*/ 631190 w 5787327"/>
              <a:gd name="connsiteY4" fmla="*/ 191770 h 2676563"/>
              <a:gd name="connsiteX5" fmla="*/ 505142 w 5787327"/>
              <a:gd name="connsiteY5" fmla="*/ 0 h 2676563"/>
              <a:gd name="connsiteX6" fmla="*/ 0 w 5787327"/>
              <a:gd name="connsiteY6" fmla="*/ 0 h 2676563"/>
              <a:gd name="connsiteX7" fmla="*/ 1835214 w 5787327"/>
              <a:gd name="connsiteY7" fmla="*/ 2257552 h 2676563"/>
              <a:gd name="connsiteX8" fmla="*/ 3752152 w 5787327"/>
              <a:gd name="connsiteY8" fmla="*/ 2675128 h 2676563"/>
              <a:gd name="connsiteX9" fmla="*/ 3916172 w 5787327"/>
              <a:gd name="connsiteY9" fmla="*/ 2670048 h 2676563"/>
              <a:gd name="connsiteX10" fmla="*/ 4884229 w 5787327"/>
              <a:gd name="connsiteY10" fmla="*/ 2495360 h 2676563"/>
              <a:gd name="connsiteX11" fmla="*/ 5695887 w 5787327"/>
              <a:gd name="connsiteY11" fmla="*/ 2142808 h 2676563"/>
              <a:gd name="connsiteX12" fmla="*/ 5787327 w 5787327"/>
              <a:gd name="connsiteY12" fmla="*/ 1485646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410109 h 2692466"/>
              <a:gd name="connsiteX1" fmla="*/ 3578987 w 5695887"/>
              <a:gd name="connsiteY1" fmla="*/ 1696558 h 2692466"/>
              <a:gd name="connsiteX2" fmla="*/ 3578860 w 5695887"/>
              <a:gd name="connsiteY2" fmla="*/ 1696558 h 2692466"/>
              <a:gd name="connsiteX3" fmla="*/ 1926209 w 5695887"/>
              <a:gd name="connsiteY3" fmla="*/ 1296571 h 2692466"/>
              <a:gd name="connsiteX4" fmla="*/ 631190 w 5695887"/>
              <a:gd name="connsiteY4" fmla="*/ 207673 h 2692466"/>
              <a:gd name="connsiteX5" fmla="*/ 505142 w 5695887"/>
              <a:gd name="connsiteY5" fmla="*/ 15903 h 2692466"/>
              <a:gd name="connsiteX6" fmla="*/ 278271 w 5695887"/>
              <a:gd name="connsiteY6" fmla="*/ 0 h 2692466"/>
              <a:gd name="connsiteX7" fmla="*/ 0 w 5695887"/>
              <a:gd name="connsiteY7" fmla="*/ 15903 h 2692466"/>
              <a:gd name="connsiteX8" fmla="*/ 1835214 w 5695887"/>
              <a:gd name="connsiteY8" fmla="*/ 2273455 h 2692466"/>
              <a:gd name="connsiteX9" fmla="*/ 3752152 w 5695887"/>
              <a:gd name="connsiteY9" fmla="*/ 2691031 h 2692466"/>
              <a:gd name="connsiteX10" fmla="*/ 3916172 w 5695887"/>
              <a:gd name="connsiteY10" fmla="*/ 2685951 h 2692466"/>
              <a:gd name="connsiteX11" fmla="*/ 4884229 w 5695887"/>
              <a:gd name="connsiteY11" fmla="*/ 2511263 h 2692466"/>
              <a:gd name="connsiteX12" fmla="*/ 5695887 w 5695887"/>
              <a:gd name="connsiteY12" fmla="*/ 2158711 h 2692466"/>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0" fmla="*/ 5695887 w 5695887"/>
              <a:gd name="connsiteY0" fmla="*/ 1394206 h 2676563"/>
              <a:gd name="connsiteX1" fmla="*/ 3578987 w 5695887"/>
              <a:gd name="connsiteY1" fmla="*/ 1680655 h 2676563"/>
              <a:gd name="connsiteX2" fmla="*/ 3578860 w 5695887"/>
              <a:gd name="connsiteY2" fmla="*/ 1680655 h 2676563"/>
              <a:gd name="connsiteX3" fmla="*/ 1926209 w 5695887"/>
              <a:gd name="connsiteY3" fmla="*/ 1280668 h 2676563"/>
              <a:gd name="connsiteX4" fmla="*/ 631190 w 5695887"/>
              <a:gd name="connsiteY4" fmla="*/ 191770 h 2676563"/>
              <a:gd name="connsiteX5" fmla="*/ 505142 w 5695887"/>
              <a:gd name="connsiteY5" fmla="*/ 0 h 2676563"/>
              <a:gd name="connsiteX6" fmla="*/ 0 w 5695887"/>
              <a:gd name="connsiteY6" fmla="*/ 0 h 2676563"/>
              <a:gd name="connsiteX7" fmla="*/ 1835214 w 5695887"/>
              <a:gd name="connsiteY7" fmla="*/ 2257552 h 2676563"/>
              <a:gd name="connsiteX8" fmla="*/ 3752152 w 5695887"/>
              <a:gd name="connsiteY8" fmla="*/ 2675128 h 2676563"/>
              <a:gd name="connsiteX9" fmla="*/ 3916172 w 5695887"/>
              <a:gd name="connsiteY9" fmla="*/ 2670048 h 2676563"/>
              <a:gd name="connsiteX10" fmla="*/ 4884229 w 5695887"/>
              <a:gd name="connsiteY10" fmla="*/ 2495360 h 2676563"/>
              <a:gd name="connsiteX11" fmla="*/ 5695887 w 5695887"/>
              <a:gd name="connsiteY11" fmla="*/ 2142808 h 2676563"/>
              <a:gd name="connsiteX12" fmla="*/ 5695887 w 5695887"/>
              <a:gd name="connsiteY12" fmla="*/ 1394206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 name="connsiteX12" fmla="*/ 91440 w 5695887"/>
              <a:gd name="connsiteY12" fmla="*/ 91440 h 2676563"/>
              <a:gd name="connsiteX0" fmla="*/ 0 w 5695887"/>
              <a:gd name="connsiteY0" fmla="*/ 0 h 2676563"/>
              <a:gd name="connsiteX1" fmla="*/ 1835214 w 5695887"/>
              <a:gd name="connsiteY1" fmla="*/ 2257552 h 2676563"/>
              <a:gd name="connsiteX2" fmla="*/ 3752152 w 5695887"/>
              <a:gd name="connsiteY2" fmla="*/ 2675128 h 2676563"/>
              <a:gd name="connsiteX3" fmla="*/ 3916172 w 5695887"/>
              <a:gd name="connsiteY3" fmla="*/ 2670048 h 2676563"/>
              <a:gd name="connsiteX4" fmla="*/ 4884229 w 5695887"/>
              <a:gd name="connsiteY4" fmla="*/ 2495360 h 2676563"/>
              <a:gd name="connsiteX5" fmla="*/ 5695887 w 5695887"/>
              <a:gd name="connsiteY5" fmla="*/ 2142808 h 2676563"/>
              <a:gd name="connsiteX6" fmla="*/ 5695887 w 5695887"/>
              <a:gd name="connsiteY6" fmla="*/ 1394206 h 2676563"/>
              <a:gd name="connsiteX7" fmla="*/ 3578987 w 5695887"/>
              <a:gd name="connsiteY7" fmla="*/ 1680655 h 2676563"/>
              <a:gd name="connsiteX8" fmla="*/ 3578860 w 5695887"/>
              <a:gd name="connsiteY8" fmla="*/ 1680655 h 2676563"/>
              <a:gd name="connsiteX9" fmla="*/ 1926209 w 5695887"/>
              <a:gd name="connsiteY9" fmla="*/ 1280668 h 2676563"/>
              <a:gd name="connsiteX10" fmla="*/ 631190 w 5695887"/>
              <a:gd name="connsiteY10" fmla="*/ 191770 h 2676563"/>
              <a:gd name="connsiteX11" fmla="*/ 505142 w 5695887"/>
              <a:gd name="connsiteY11" fmla="*/ 0 h 26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5887" h="2676563">
                <a:moveTo>
                  <a:pt x="0" y="0"/>
                </a:moveTo>
                <a:cubicBezTo>
                  <a:pt x="284988" y="989521"/>
                  <a:pt x="982345" y="1807464"/>
                  <a:pt x="1835214" y="2257552"/>
                </a:cubicBezTo>
                <a:cubicBezTo>
                  <a:pt x="2384234" y="2547303"/>
                  <a:pt x="3060192" y="2692781"/>
                  <a:pt x="3752152" y="2675128"/>
                </a:cubicBezTo>
                <a:cubicBezTo>
                  <a:pt x="3806634" y="2674430"/>
                  <a:pt x="3861308" y="2672906"/>
                  <a:pt x="3916172" y="2670048"/>
                </a:cubicBezTo>
                <a:cubicBezTo>
                  <a:pt x="4241102" y="2649474"/>
                  <a:pt x="4567365" y="2592515"/>
                  <a:pt x="4884229" y="2495360"/>
                </a:cubicBezTo>
                <a:cubicBezTo>
                  <a:pt x="5164963" y="2409317"/>
                  <a:pt x="5438203" y="2292668"/>
                  <a:pt x="5695887" y="2142808"/>
                </a:cubicBezTo>
                <a:lnTo>
                  <a:pt x="5695887" y="1394206"/>
                </a:lnTo>
                <a:cubicBezTo>
                  <a:pt x="4981956" y="1616774"/>
                  <a:pt x="4259643" y="1715198"/>
                  <a:pt x="3578987" y="1680655"/>
                </a:cubicBezTo>
                <a:lnTo>
                  <a:pt x="3578860" y="1680655"/>
                </a:lnTo>
                <a:cubicBezTo>
                  <a:pt x="2985071" y="1650492"/>
                  <a:pt x="2423096" y="1519174"/>
                  <a:pt x="1926209" y="1280668"/>
                </a:cubicBezTo>
                <a:cubicBezTo>
                  <a:pt x="1412748" y="1034225"/>
                  <a:pt x="968756" y="673481"/>
                  <a:pt x="631190" y="191770"/>
                </a:cubicBezTo>
                <a:cubicBezTo>
                  <a:pt x="587692" y="129731"/>
                  <a:pt x="545592" y="65850"/>
                  <a:pt x="505142" y="0"/>
                </a:cubicBezTo>
              </a:path>
            </a:pathLst>
          </a:custGeom>
          <a:noFill/>
          <a:ln w="12700" cap="flat">
            <a:solidFill>
              <a:srgbClr val="95C11F"/>
            </a:solidFill>
            <a:prstDash val="solid"/>
            <a:miter/>
          </a:ln>
        </p:spPr>
        <p:txBody>
          <a:bodyPr rtlCol="0" anchor="ctr"/>
          <a:lstStyle/>
          <a:p>
            <a:endParaRPr lang="pt-BR"/>
          </a:p>
        </p:txBody>
      </p:sp>
      <p:grpSp>
        <p:nvGrpSpPr>
          <p:cNvPr id="2" name="Agrupar 1">
            <a:extLst>
              <a:ext uri="{FF2B5EF4-FFF2-40B4-BE49-F238E27FC236}">
                <a16:creationId xmlns:a16="http://schemas.microsoft.com/office/drawing/2014/main" id="{395C14E8-18F7-91C9-9F35-6B09749B0617}"/>
              </a:ext>
            </a:extLst>
          </p:cNvPr>
          <p:cNvGrpSpPr/>
          <p:nvPr userDrawn="1"/>
        </p:nvGrpSpPr>
        <p:grpSpPr>
          <a:xfrm>
            <a:off x="0" y="4892611"/>
            <a:ext cx="6307455" cy="1965453"/>
            <a:chOff x="0" y="4892611"/>
            <a:chExt cx="6307455" cy="1965453"/>
          </a:xfrm>
        </p:grpSpPr>
        <p:sp>
          <p:nvSpPr>
            <p:cNvPr id="7" name="Forma Livre: Forma 6">
              <a:extLst>
                <a:ext uri="{FF2B5EF4-FFF2-40B4-BE49-F238E27FC236}">
                  <a16:creationId xmlns:a16="http://schemas.microsoft.com/office/drawing/2014/main" id="{E2FA7E0B-B5E6-DEA6-FB9F-35CE108EB45A}"/>
                </a:ext>
              </a:extLst>
            </p:cNvPr>
            <p:cNvSpPr/>
            <p:nvPr/>
          </p:nvSpPr>
          <p:spPr>
            <a:xfrm>
              <a:off x="678180" y="5619814"/>
              <a:ext cx="2972372" cy="123825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 name="connsiteX0" fmla="*/ 5615623 w 5707063"/>
                <a:gd name="connsiteY0" fmla="*/ 1359800 h 1451240"/>
                <a:gd name="connsiteX1" fmla="*/ 2511044 w 5707063"/>
                <a:gd name="connsiteY1" fmla="*/ 83450 h 1451240"/>
                <a:gd name="connsiteX2" fmla="*/ 2511044 w 5707063"/>
                <a:gd name="connsiteY2" fmla="*/ 83386 h 1451240"/>
                <a:gd name="connsiteX3" fmla="*/ 1591755 w 5707063"/>
                <a:gd name="connsiteY3" fmla="*/ 646 h 1451240"/>
                <a:gd name="connsiteX4" fmla="*/ 914781 w 5707063"/>
                <a:gd name="connsiteY4" fmla="*/ 16521 h 1451240"/>
                <a:gd name="connsiteX5" fmla="*/ 248285 w 5707063"/>
                <a:gd name="connsiteY5" fmla="*/ 89038 h 1451240"/>
                <a:gd name="connsiteX6" fmla="*/ 205422 w 5707063"/>
                <a:gd name="connsiteY6" fmla="*/ 96150 h 1451240"/>
                <a:gd name="connsiteX7" fmla="*/ 121475 w 5707063"/>
                <a:gd name="connsiteY7" fmla="*/ 111136 h 1451240"/>
                <a:gd name="connsiteX8" fmla="*/ 0 w 5707063"/>
                <a:gd name="connsiteY8" fmla="*/ 135329 h 1451240"/>
                <a:gd name="connsiteX9" fmla="*/ 293243 w 5707063"/>
                <a:gd name="connsiteY9" fmla="*/ 121550 h 1451240"/>
                <a:gd name="connsiteX10" fmla="*/ 2972372 w 5707063"/>
                <a:gd name="connsiteY10" fmla="*/ 1359800 h 1451240"/>
                <a:gd name="connsiteX11" fmla="*/ 5707063 w 5707063"/>
                <a:gd name="connsiteY11" fmla="*/ 1451240 h 1451240"/>
                <a:gd name="connsiteX0" fmla="*/ 5615623 w 5615623"/>
                <a:gd name="connsiteY0" fmla="*/ 1359800 h 1359800"/>
                <a:gd name="connsiteX1" fmla="*/ 2511044 w 5615623"/>
                <a:gd name="connsiteY1" fmla="*/ 83450 h 1359800"/>
                <a:gd name="connsiteX2" fmla="*/ 2511044 w 5615623"/>
                <a:gd name="connsiteY2" fmla="*/ 83386 h 1359800"/>
                <a:gd name="connsiteX3" fmla="*/ 1591755 w 5615623"/>
                <a:gd name="connsiteY3" fmla="*/ 646 h 1359800"/>
                <a:gd name="connsiteX4" fmla="*/ 914781 w 5615623"/>
                <a:gd name="connsiteY4" fmla="*/ 16521 h 1359800"/>
                <a:gd name="connsiteX5" fmla="*/ 248285 w 5615623"/>
                <a:gd name="connsiteY5" fmla="*/ 89038 h 1359800"/>
                <a:gd name="connsiteX6" fmla="*/ 205422 w 5615623"/>
                <a:gd name="connsiteY6" fmla="*/ 96150 h 1359800"/>
                <a:gd name="connsiteX7" fmla="*/ 121475 w 5615623"/>
                <a:gd name="connsiteY7" fmla="*/ 111136 h 1359800"/>
                <a:gd name="connsiteX8" fmla="*/ 0 w 5615623"/>
                <a:gd name="connsiteY8" fmla="*/ 135329 h 1359800"/>
                <a:gd name="connsiteX9" fmla="*/ 293243 w 5615623"/>
                <a:gd name="connsiteY9" fmla="*/ 121550 h 1359800"/>
                <a:gd name="connsiteX10" fmla="*/ 2972372 w 5615623"/>
                <a:gd name="connsiteY10" fmla="*/ 1359800 h 1359800"/>
                <a:gd name="connsiteX0" fmla="*/ 2511044 w 2972372"/>
                <a:gd name="connsiteY0" fmla="*/ 83450 h 1359800"/>
                <a:gd name="connsiteX1" fmla="*/ 2511044 w 2972372"/>
                <a:gd name="connsiteY1" fmla="*/ 83386 h 1359800"/>
                <a:gd name="connsiteX2" fmla="*/ 1591755 w 2972372"/>
                <a:gd name="connsiteY2" fmla="*/ 646 h 1359800"/>
                <a:gd name="connsiteX3" fmla="*/ 914781 w 2972372"/>
                <a:gd name="connsiteY3" fmla="*/ 16521 h 1359800"/>
                <a:gd name="connsiteX4" fmla="*/ 248285 w 2972372"/>
                <a:gd name="connsiteY4" fmla="*/ 89038 h 1359800"/>
                <a:gd name="connsiteX5" fmla="*/ 205422 w 2972372"/>
                <a:gd name="connsiteY5" fmla="*/ 96150 h 1359800"/>
                <a:gd name="connsiteX6" fmla="*/ 121475 w 2972372"/>
                <a:gd name="connsiteY6" fmla="*/ 111136 h 1359800"/>
                <a:gd name="connsiteX7" fmla="*/ 0 w 2972372"/>
                <a:gd name="connsiteY7" fmla="*/ 135329 h 1359800"/>
                <a:gd name="connsiteX8" fmla="*/ 293243 w 2972372"/>
                <a:gd name="connsiteY8" fmla="*/ 121550 h 1359800"/>
                <a:gd name="connsiteX9" fmla="*/ 2972372 w 2972372"/>
                <a:gd name="connsiteY9" fmla="*/ 1359800 h 1359800"/>
                <a:gd name="connsiteX0" fmla="*/ 2511044 w 2972372"/>
                <a:gd name="connsiteY0" fmla="*/ 83450 h 1359800"/>
                <a:gd name="connsiteX1" fmla="*/ 1591755 w 2972372"/>
                <a:gd name="connsiteY1" fmla="*/ 646 h 1359800"/>
                <a:gd name="connsiteX2" fmla="*/ 914781 w 2972372"/>
                <a:gd name="connsiteY2" fmla="*/ 16521 h 1359800"/>
                <a:gd name="connsiteX3" fmla="*/ 248285 w 2972372"/>
                <a:gd name="connsiteY3" fmla="*/ 89038 h 1359800"/>
                <a:gd name="connsiteX4" fmla="*/ 205422 w 2972372"/>
                <a:gd name="connsiteY4" fmla="*/ 96150 h 1359800"/>
                <a:gd name="connsiteX5" fmla="*/ 121475 w 2972372"/>
                <a:gd name="connsiteY5" fmla="*/ 111136 h 1359800"/>
                <a:gd name="connsiteX6" fmla="*/ 0 w 2972372"/>
                <a:gd name="connsiteY6" fmla="*/ 135329 h 1359800"/>
                <a:gd name="connsiteX7" fmla="*/ 293243 w 2972372"/>
                <a:gd name="connsiteY7" fmla="*/ 121550 h 1359800"/>
                <a:gd name="connsiteX8" fmla="*/ 2972372 w 2972372"/>
                <a:gd name="connsiteY8" fmla="*/ 1359800 h 1359800"/>
                <a:gd name="connsiteX0" fmla="*/ 1591755 w 2972372"/>
                <a:gd name="connsiteY0" fmla="*/ 646 h 1359800"/>
                <a:gd name="connsiteX1" fmla="*/ 914781 w 2972372"/>
                <a:gd name="connsiteY1" fmla="*/ 16521 h 1359800"/>
                <a:gd name="connsiteX2" fmla="*/ 248285 w 2972372"/>
                <a:gd name="connsiteY2" fmla="*/ 89038 h 1359800"/>
                <a:gd name="connsiteX3" fmla="*/ 205422 w 2972372"/>
                <a:gd name="connsiteY3" fmla="*/ 96150 h 1359800"/>
                <a:gd name="connsiteX4" fmla="*/ 121475 w 2972372"/>
                <a:gd name="connsiteY4" fmla="*/ 111136 h 1359800"/>
                <a:gd name="connsiteX5" fmla="*/ 0 w 2972372"/>
                <a:gd name="connsiteY5" fmla="*/ 135329 h 1359800"/>
                <a:gd name="connsiteX6" fmla="*/ 293243 w 2972372"/>
                <a:gd name="connsiteY6" fmla="*/ 121550 h 1359800"/>
                <a:gd name="connsiteX7" fmla="*/ 2972372 w 2972372"/>
                <a:gd name="connsiteY7" fmla="*/ 1359800 h 1359800"/>
                <a:gd name="connsiteX0" fmla="*/ 914781 w 2972372"/>
                <a:gd name="connsiteY0" fmla="*/ 0 h 1343279"/>
                <a:gd name="connsiteX1" fmla="*/ 248285 w 2972372"/>
                <a:gd name="connsiteY1" fmla="*/ 72517 h 1343279"/>
                <a:gd name="connsiteX2" fmla="*/ 205422 w 2972372"/>
                <a:gd name="connsiteY2" fmla="*/ 79629 h 1343279"/>
                <a:gd name="connsiteX3" fmla="*/ 121475 w 2972372"/>
                <a:gd name="connsiteY3" fmla="*/ 94615 h 1343279"/>
                <a:gd name="connsiteX4" fmla="*/ 0 w 2972372"/>
                <a:gd name="connsiteY4" fmla="*/ 118808 h 1343279"/>
                <a:gd name="connsiteX5" fmla="*/ 293243 w 2972372"/>
                <a:gd name="connsiteY5" fmla="*/ 105029 h 1343279"/>
                <a:gd name="connsiteX6" fmla="*/ 2972372 w 2972372"/>
                <a:gd name="connsiteY6" fmla="*/ 1343279 h 1343279"/>
                <a:gd name="connsiteX0" fmla="*/ 248285 w 2972372"/>
                <a:gd name="connsiteY0" fmla="*/ 0 h 1270762"/>
                <a:gd name="connsiteX1" fmla="*/ 205422 w 2972372"/>
                <a:gd name="connsiteY1" fmla="*/ 7112 h 1270762"/>
                <a:gd name="connsiteX2" fmla="*/ 121475 w 2972372"/>
                <a:gd name="connsiteY2" fmla="*/ 22098 h 1270762"/>
                <a:gd name="connsiteX3" fmla="*/ 0 w 2972372"/>
                <a:gd name="connsiteY3" fmla="*/ 46291 h 1270762"/>
                <a:gd name="connsiteX4" fmla="*/ 293243 w 2972372"/>
                <a:gd name="connsiteY4" fmla="*/ 32512 h 1270762"/>
                <a:gd name="connsiteX5" fmla="*/ 2972372 w 2972372"/>
                <a:gd name="connsiteY5" fmla="*/ 1270762 h 1270762"/>
                <a:gd name="connsiteX0" fmla="*/ 205422 w 2972372"/>
                <a:gd name="connsiteY0" fmla="*/ 0 h 1263650"/>
                <a:gd name="connsiteX1" fmla="*/ 121475 w 2972372"/>
                <a:gd name="connsiteY1" fmla="*/ 14986 h 1263650"/>
                <a:gd name="connsiteX2" fmla="*/ 0 w 2972372"/>
                <a:gd name="connsiteY2" fmla="*/ 39179 h 1263650"/>
                <a:gd name="connsiteX3" fmla="*/ 293243 w 2972372"/>
                <a:gd name="connsiteY3" fmla="*/ 25400 h 1263650"/>
                <a:gd name="connsiteX4" fmla="*/ 2972372 w 2972372"/>
                <a:gd name="connsiteY4" fmla="*/ 1263650 h 1263650"/>
                <a:gd name="connsiteX0" fmla="*/ 121475 w 2972372"/>
                <a:gd name="connsiteY0" fmla="*/ 0 h 1248664"/>
                <a:gd name="connsiteX1" fmla="*/ 0 w 2972372"/>
                <a:gd name="connsiteY1" fmla="*/ 24193 h 1248664"/>
                <a:gd name="connsiteX2" fmla="*/ 293243 w 2972372"/>
                <a:gd name="connsiteY2" fmla="*/ 10414 h 1248664"/>
                <a:gd name="connsiteX3" fmla="*/ 2972372 w 2972372"/>
                <a:gd name="connsiteY3" fmla="*/ 1248664 h 1248664"/>
                <a:gd name="connsiteX0" fmla="*/ 0 w 2972372"/>
                <a:gd name="connsiteY0" fmla="*/ 13779 h 1238250"/>
                <a:gd name="connsiteX1" fmla="*/ 293243 w 2972372"/>
                <a:gd name="connsiteY1" fmla="*/ 0 h 1238250"/>
                <a:gd name="connsiteX2" fmla="*/ 2972372 w 2972372"/>
                <a:gd name="connsiteY2" fmla="*/ 1238250 h 1238250"/>
              </a:gdLst>
              <a:ahLst/>
              <a:cxnLst>
                <a:cxn ang="0">
                  <a:pos x="connsiteX0" y="connsiteY0"/>
                </a:cxn>
                <a:cxn ang="0">
                  <a:pos x="connsiteX1" y="connsiteY1"/>
                </a:cxn>
                <a:cxn ang="0">
                  <a:pos x="connsiteX2" y="connsiteY2"/>
                </a:cxn>
              </a:cxnLst>
              <a:rect l="l" t="t" r="r" b="b"/>
              <a:pathLst>
                <a:path w="2972372" h="1238250">
                  <a:moveTo>
                    <a:pt x="0" y="13779"/>
                  </a:moveTo>
                  <a:cubicBezTo>
                    <a:pt x="95250" y="5144"/>
                    <a:pt x="192786" y="0"/>
                    <a:pt x="293243" y="0"/>
                  </a:cubicBezTo>
                  <a:cubicBezTo>
                    <a:pt x="1421257" y="0"/>
                    <a:pt x="2122170" y="652716"/>
                    <a:pt x="2972372" y="1238250"/>
                  </a:cubicBezTo>
                </a:path>
              </a:pathLst>
            </a:custGeom>
            <a:noFill/>
            <a:ln w="12700" cap="flat">
              <a:solidFill>
                <a:srgbClr val="004077"/>
              </a:solid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4FD9BF41-FE53-4F8B-2700-224310EF3CB2}"/>
                </a:ext>
              </a:extLst>
            </p:cNvPr>
            <p:cNvSpPr/>
            <p:nvPr/>
          </p:nvSpPr>
          <p:spPr>
            <a:xfrm>
              <a:off x="0" y="4892611"/>
              <a:ext cx="6307455"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 name="connsiteX17" fmla="*/ 91440 w 6307455"/>
                <a:gd name="connsiteY17" fmla="*/ 1036765 h 1965325"/>
                <a:gd name="connsiteX0" fmla="*/ 0 w 6307455"/>
                <a:gd name="connsiteY0" fmla="*/ 945325 h 1965325"/>
                <a:gd name="connsiteX1" fmla="*/ 678180 w 6307455"/>
                <a:gd name="connsiteY1" fmla="*/ 740918 h 1965325"/>
                <a:gd name="connsiteX2" fmla="*/ 799656 w 6307455"/>
                <a:gd name="connsiteY2" fmla="*/ 716725 h 1965325"/>
                <a:gd name="connsiteX3" fmla="*/ 883602 w 6307455"/>
                <a:gd name="connsiteY3" fmla="*/ 701739 h 1965325"/>
                <a:gd name="connsiteX4" fmla="*/ 926465 w 6307455"/>
                <a:gd name="connsiteY4" fmla="*/ 694627 h 1965325"/>
                <a:gd name="connsiteX5" fmla="*/ 1592961 w 6307455"/>
                <a:gd name="connsiteY5" fmla="*/ 622110 h 1965325"/>
                <a:gd name="connsiteX6" fmla="*/ 2269935 w 6307455"/>
                <a:gd name="connsiteY6" fmla="*/ 606235 h 1965325"/>
                <a:gd name="connsiteX7" fmla="*/ 3189224 w 6307455"/>
                <a:gd name="connsiteY7" fmla="*/ 688975 h 1965325"/>
                <a:gd name="connsiteX8" fmla="*/ 6293803 w 6307455"/>
                <a:gd name="connsiteY8" fmla="*/ 1965325 h 1965325"/>
                <a:gd name="connsiteX9" fmla="*/ 6307455 w 6307455"/>
                <a:gd name="connsiteY9" fmla="*/ 1965325 h 1965325"/>
                <a:gd name="connsiteX10" fmla="*/ 5986209 w 6307455"/>
                <a:gd name="connsiteY10" fmla="*/ 1713103 h 1965325"/>
                <a:gd name="connsiteX11" fmla="*/ 5986209 w 6307455"/>
                <a:gd name="connsiteY11" fmla="*/ 1713167 h 1965325"/>
                <a:gd name="connsiteX12" fmla="*/ 2349310 w 6307455"/>
                <a:gd name="connsiteY12" fmla="*/ 0 h 1965325"/>
                <a:gd name="connsiteX13" fmla="*/ 2348675 w 6307455"/>
                <a:gd name="connsiteY13" fmla="*/ 0 h 1965325"/>
                <a:gd name="connsiteX14" fmla="*/ 2348611 w 6307455"/>
                <a:gd name="connsiteY14" fmla="*/ 0 h 1965325"/>
                <a:gd name="connsiteX15" fmla="*/ 204343 w 6307455"/>
                <a:gd name="connsiteY15" fmla="*/ 540512 h 1965325"/>
                <a:gd name="connsiteX16" fmla="*/ 0 w 6307455"/>
                <a:gd name="connsiteY16" fmla="*/ 674307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5" h="1965325">
                  <a:moveTo>
                    <a:pt x="0" y="945325"/>
                  </a:moveTo>
                  <a:cubicBezTo>
                    <a:pt x="192151" y="866330"/>
                    <a:pt x="416052" y="796417"/>
                    <a:pt x="678180" y="740918"/>
                  </a:cubicBezTo>
                  <a:cubicBezTo>
                    <a:pt x="717804" y="732536"/>
                    <a:pt x="758254" y="724472"/>
                    <a:pt x="799656" y="716725"/>
                  </a:cubicBezTo>
                  <a:lnTo>
                    <a:pt x="883602" y="701739"/>
                  </a:lnTo>
                  <a:lnTo>
                    <a:pt x="926465" y="694627"/>
                  </a:ln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lnTo>
                    <a:pt x="5986209" y="1713103"/>
                  </a:lnTo>
                  <a:lnTo>
                    <a:pt x="5986209" y="1713167"/>
                  </a:lnTo>
                  <a:cubicBezTo>
                    <a:pt x="4949444" y="898144"/>
                    <a:pt x="3850386" y="39878"/>
                    <a:pt x="2349310" y="0"/>
                  </a:cubicBezTo>
                  <a:lnTo>
                    <a:pt x="2348675" y="0"/>
                  </a:lnTo>
                  <a:lnTo>
                    <a:pt x="2348611" y="0"/>
                  </a:lnTo>
                  <a:cubicBezTo>
                    <a:pt x="1555623" y="0"/>
                    <a:pt x="816610" y="191262"/>
                    <a:pt x="204343" y="540512"/>
                  </a:cubicBezTo>
                  <a:cubicBezTo>
                    <a:pt x="134684" y="582930"/>
                    <a:pt x="66612" y="627507"/>
                    <a:pt x="0" y="674307"/>
                  </a:cubicBezTo>
                </a:path>
              </a:pathLst>
            </a:custGeom>
            <a:noFill/>
            <a:ln w="12700" cap="flat">
              <a:solidFill>
                <a:srgbClr val="004077"/>
              </a:solidFill>
              <a:prstDash val="solid"/>
              <a:miter/>
            </a:ln>
          </p:spPr>
          <p:txBody>
            <a:bodyPr rtlCol="0" anchor="ctr"/>
            <a:lstStyle/>
            <a:p>
              <a:endParaRPr lang="pt-BR"/>
            </a:p>
          </p:txBody>
        </p:sp>
      </p:grpSp>
      <p:sp>
        <p:nvSpPr>
          <p:cNvPr id="101" name="CaixaDeTexto 100">
            <a:extLst>
              <a:ext uri="{FF2B5EF4-FFF2-40B4-BE49-F238E27FC236}">
                <a16:creationId xmlns:a16="http://schemas.microsoft.com/office/drawing/2014/main" id="{E9478E37-EDD3-4F34-CDC3-1EC36ADEC54C}"/>
              </a:ext>
            </a:extLst>
          </p:cNvPr>
          <p:cNvSpPr txBox="1"/>
          <p:nvPr userDrawn="1"/>
        </p:nvSpPr>
        <p:spPr>
          <a:xfrm>
            <a:off x="5348274" y="5197509"/>
            <a:ext cx="1497718" cy="307777"/>
          </a:xfrm>
          <a:prstGeom prst="rect">
            <a:avLst/>
          </a:prstGeom>
          <a:noFill/>
        </p:spPr>
        <p:txBody>
          <a:bodyPr wrap="none" rtlCol="0">
            <a:spAutoFit/>
          </a:bodyPr>
          <a:lstStyle/>
          <a:p>
            <a:pPr algn="ctr"/>
            <a:r>
              <a:rPr lang="pt-BR" sz="1400" b="1" dirty="0">
                <a:solidFill>
                  <a:srgbClr val="004077"/>
                </a:solidFill>
                <a:latin typeface="Trebuchet MS" panose="020B0603020202020204" pitchFamily="34" charset="0"/>
              </a:rPr>
              <a:t>www.ibp.org.br</a:t>
            </a:r>
          </a:p>
        </p:txBody>
      </p:sp>
    </p:spTree>
    <p:extLst>
      <p:ext uri="{BB962C8B-B14F-4D97-AF65-F5344CB8AC3E}">
        <p14:creationId xmlns:p14="http://schemas.microsoft.com/office/powerpoint/2010/main" val="2995351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Abertura 3">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AB5B750-5514-5AEF-BE26-61D0BDCC0D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535" t="15145" r="25135" b="6447"/>
          <a:stretch>
            <a:fillRect/>
          </a:stretch>
        </p:blipFill>
        <p:spPr>
          <a:xfrm>
            <a:off x="0" y="3229"/>
            <a:ext cx="12192000" cy="6851543"/>
          </a:xfrm>
          <a:prstGeom prst="rect">
            <a:avLst/>
          </a:prstGeom>
        </p:spPr>
      </p:pic>
      <p:pic>
        <p:nvPicPr>
          <p:cNvPr id="8" name="Imagem 7">
            <a:extLst>
              <a:ext uri="{FF2B5EF4-FFF2-40B4-BE49-F238E27FC236}">
                <a16:creationId xmlns:a16="http://schemas.microsoft.com/office/drawing/2014/main" id="{353C0F03-9171-0B89-5C6F-0AEA57C2304E}"/>
              </a:ext>
            </a:extLst>
          </p:cNvPr>
          <p:cNvPicPr>
            <a:picLocks noChangeAspect="1"/>
          </p:cNvPicPr>
          <p:nvPr userDrawn="1"/>
        </p:nvPicPr>
        <p:blipFill>
          <a:blip r:embed="rId3"/>
          <a:srcRect l="36843" r="1" b="28309"/>
          <a:stretch>
            <a:fillRect/>
          </a:stretch>
        </p:blipFill>
        <p:spPr>
          <a:xfrm>
            <a:off x="0" y="0"/>
            <a:ext cx="9963612" cy="6851543"/>
          </a:xfrm>
          <a:prstGeom prst="rect">
            <a:avLst/>
          </a:prstGeom>
        </p:spPr>
      </p:pic>
      <p:pic>
        <p:nvPicPr>
          <p:cNvPr id="15" name="Gráfico 14">
            <a:extLst>
              <a:ext uri="{FF2B5EF4-FFF2-40B4-BE49-F238E27FC236}">
                <a16:creationId xmlns:a16="http://schemas.microsoft.com/office/drawing/2014/main" id="{67724064-7564-AF17-0E02-73D76B69E1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
        <p:nvSpPr>
          <p:cNvPr id="16" name="Título 1">
            <a:extLst>
              <a:ext uri="{FF2B5EF4-FFF2-40B4-BE49-F238E27FC236}">
                <a16:creationId xmlns:a16="http://schemas.microsoft.com/office/drawing/2014/main" id="{FE8735FB-8453-CB47-4F4B-B4BD9AB83E29}"/>
              </a:ext>
            </a:extLst>
          </p:cNvPr>
          <p:cNvSpPr>
            <a:spLocks noGrp="1"/>
          </p:cNvSpPr>
          <p:nvPr>
            <p:ph type="ctrTitle" hasCustomPrompt="1"/>
          </p:nvPr>
        </p:nvSpPr>
        <p:spPr>
          <a:xfrm>
            <a:off x="819612" y="1368330"/>
            <a:ext cx="5597092" cy="2387600"/>
          </a:xfrm>
        </p:spPr>
        <p:txBody>
          <a:bodyPr anchor="b">
            <a:normAutofit/>
          </a:bodyPr>
          <a:lstStyle>
            <a:lvl1pPr algn="l">
              <a:defRPr sz="4400" b="1" i="1">
                <a:solidFill>
                  <a:srgbClr val="004077"/>
                </a:solidFill>
                <a:latin typeface="Trebuchet MS" panose="020B0603020202020204" pitchFamily="34" charset="0"/>
              </a:defRPr>
            </a:lvl1pPr>
          </a:lstStyle>
          <a:p>
            <a:r>
              <a:rPr lang="pt-BR" dirty="0"/>
              <a:t>Clique para editar o título de Abertura</a:t>
            </a:r>
          </a:p>
        </p:txBody>
      </p:sp>
      <p:sp>
        <p:nvSpPr>
          <p:cNvPr id="17" name="Subtítulo 2">
            <a:extLst>
              <a:ext uri="{FF2B5EF4-FFF2-40B4-BE49-F238E27FC236}">
                <a16:creationId xmlns:a16="http://schemas.microsoft.com/office/drawing/2014/main" id="{8AD88F80-069E-8D36-F55A-9F07C7E8DC14}"/>
              </a:ext>
            </a:extLst>
          </p:cNvPr>
          <p:cNvSpPr>
            <a:spLocks noGrp="1"/>
          </p:cNvSpPr>
          <p:nvPr>
            <p:ph type="subTitle" idx="1"/>
          </p:nvPr>
        </p:nvSpPr>
        <p:spPr>
          <a:xfrm>
            <a:off x="819611" y="3848005"/>
            <a:ext cx="5597092" cy="1266894"/>
          </a:xfrm>
        </p:spPr>
        <p:txBody>
          <a:bodyPr>
            <a:normAutofit/>
          </a:bodyPr>
          <a:lstStyle>
            <a:lvl1pPr marL="0" indent="0" algn="l">
              <a:buNone/>
              <a:defRPr sz="2000" b="0" i="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a:t>
            </a:r>
          </a:p>
        </p:txBody>
      </p:sp>
      <p:pic>
        <p:nvPicPr>
          <p:cNvPr id="19" name="Gráfico 18">
            <a:extLst>
              <a:ext uri="{FF2B5EF4-FFF2-40B4-BE49-F238E27FC236}">
                <a16:creationId xmlns:a16="http://schemas.microsoft.com/office/drawing/2014/main" id="{35C336C4-C9A1-A752-A110-EFF1C13F5059}"/>
              </a:ext>
            </a:extLst>
          </p:cNvPr>
          <p:cNvPicPr>
            <a:picLocks noChangeAspect="1"/>
          </p:cNvPicPr>
          <p:nvPr userDrawn="1"/>
        </p:nvPicPr>
        <p:blipFill>
          <a:blip r:embed="rId6">
            <a:extLst>
              <a:ext uri="{96DAC541-7B7A-43D3-8B79-37D633B846F1}">
                <asvg:svgBlip xmlns:asvg="http://schemas.microsoft.com/office/drawing/2016/SVG/main" r:embed="rId7"/>
              </a:ext>
            </a:extLst>
          </a:blip>
          <a:srcRect l="32297" b="34201"/>
          <a:stretch>
            <a:fillRect/>
          </a:stretch>
        </p:blipFill>
        <p:spPr>
          <a:xfrm>
            <a:off x="0" y="2622455"/>
            <a:ext cx="2049494" cy="4238774"/>
          </a:xfrm>
          <a:prstGeom prst="rect">
            <a:avLst/>
          </a:prstGeom>
        </p:spPr>
      </p:pic>
      <p:sp>
        <p:nvSpPr>
          <p:cNvPr id="21" name="Espaço Reservado para Número de Slide 5">
            <a:extLst>
              <a:ext uri="{FF2B5EF4-FFF2-40B4-BE49-F238E27FC236}">
                <a16:creationId xmlns:a16="http://schemas.microsoft.com/office/drawing/2014/main" id="{9A4E8D96-C042-CB38-30DA-E18188174C6D}"/>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22" name="Espaço Reservado para Rodapé 4">
            <a:extLst>
              <a:ext uri="{FF2B5EF4-FFF2-40B4-BE49-F238E27FC236}">
                <a16:creationId xmlns:a16="http://schemas.microsoft.com/office/drawing/2014/main" id="{B4B03C27-5F67-ECFA-0369-8F6CFDBCF58A}"/>
              </a:ext>
            </a:extLst>
          </p:cNvPr>
          <p:cNvSpPr>
            <a:spLocks noGrp="1"/>
          </p:cNvSpPr>
          <p:nvPr>
            <p:ph type="ftr" sz="quarter" idx="11"/>
          </p:nvPr>
        </p:nvSpPr>
        <p:spPr>
          <a:xfrm>
            <a:off x="2228389"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sp>
        <p:nvSpPr>
          <p:cNvPr id="23" name="Espaço Reservado para Data 3">
            <a:extLst>
              <a:ext uri="{FF2B5EF4-FFF2-40B4-BE49-F238E27FC236}">
                <a16:creationId xmlns:a16="http://schemas.microsoft.com/office/drawing/2014/main" id="{7E359CC1-E9E5-0CEF-39E8-7837E09F7E26}"/>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fld id="{242FDA1F-DA53-4179-B0A7-29D4A08DEEDD}" type="datetimeFigureOut">
              <a:rPr lang="pt-BR" smtClean="0"/>
              <a:pPr/>
              <a:t>11/12/2025</a:t>
            </a:fld>
            <a:endParaRPr lang="pt-BR" dirty="0"/>
          </a:p>
        </p:txBody>
      </p:sp>
    </p:spTree>
    <p:extLst>
      <p:ext uri="{BB962C8B-B14F-4D97-AF65-F5344CB8AC3E}">
        <p14:creationId xmlns:p14="http://schemas.microsoft.com/office/powerpoint/2010/main" val="151242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ivisor 1">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F60E2428-DE89-1466-2C3B-623CF63F45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FE8735FB-8453-CB47-4F4B-B4BD9AB83E29}"/>
              </a:ext>
            </a:extLst>
          </p:cNvPr>
          <p:cNvSpPr>
            <a:spLocks noGrp="1"/>
          </p:cNvSpPr>
          <p:nvPr>
            <p:ph type="ctrTitle" hasCustomPrompt="1"/>
          </p:nvPr>
        </p:nvSpPr>
        <p:spPr>
          <a:xfrm>
            <a:off x="819611" y="2321780"/>
            <a:ext cx="6121877" cy="1434149"/>
          </a:xfrm>
        </p:spPr>
        <p:txBody>
          <a:bodyPr anchor="b">
            <a:normAutofit/>
          </a:bodyPr>
          <a:lstStyle>
            <a:lvl1pPr algn="l">
              <a:defRPr sz="4400" b="1" i="1">
                <a:solidFill>
                  <a:srgbClr val="95C11F"/>
                </a:solidFill>
                <a:latin typeface="Trebuchet MS" panose="020B0603020202020204" pitchFamily="34" charset="0"/>
              </a:defRPr>
            </a:lvl1pPr>
          </a:lstStyle>
          <a:p>
            <a:r>
              <a:rPr lang="pt-BR" dirty="0"/>
              <a:t>Clique para editar o título do Slide Divisor</a:t>
            </a:r>
          </a:p>
        </p:txBody>
      </p:sp>
      <p:sp>
        <p:nvSpPr>
          <p:cNvPr id="17" name="Subtítulo 2">
            <a:extLst>
              <a:ext uri="{FF2B5EF4-FFF2-40B4-BE49-F238E27FC236}">
                <a16:creationId xmlns:a16="http://schemas.microsoft.com/office/drawing/2014/main" id="{8AD88F80-069E-8D36-F55A-9F07C7E8DC14}"/>
              </a:ext>
            </a:extLst>
          </p:cNvPr>
          <p:cNvSpPr>
            <a:spLocks noGrp="1"/>
          </p:cNvSpPr>
          <p:nvPr>
            <p:ph type="subTitle" idx="1" hasCustomPrompt="1"/>
          </p:nvPr>
        </p:nvSpPr>
        <p:spPr>
          <a:xfrm>
            <a:off x="819611" y="3848005"/>
            <a:ext cx="6121876" cy="974805"/>
          </a:xfrm>
        </p:spPr>
        <p:txBody>
          <a:bodyPr>
            <a:normAutofit/>
          </a:bodyPr>
          <a:lstStyle>
            <a:lvl1pPr marL="0" indent="0" algn="l">
              <a:buNone/>
              <a:defRPr sz="2000" b="0" i="0">
                <a:solidFill>
                  <a:srgbClr val="004077"/>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subtítulo do Slide Divisor</a:t>
            </a:r>
          </a:p>
        </p:txBody>
      </p:sp>
      <p:sp>
        <p:nvSpPr>
          <p:cNvPr id="21" name="Espaço Reservado para Número de Slide 5">
            <a:extLst>
              <a:ext uri="{FF2B5EF4-FFF2-40B4-BE49-F238E27FC236}">
                <a16:creationId xmlns:a16="http://schemas.microsoft.com/office/drawing/2014/main" id="{9A4E8D96-C042-CB38-30DA-E18188174C6D}"/>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22" name="Espaço Reservado para Rodapé 4">
            <a:extLst>
              <a:ext uri="{FF2B5EF4-FFF2-40B4-BE49-F238E27FC236}">
                <a16:creationId xmlns:a16="http://schemas.microsoft.com/office/drawing/2014/main" id="{B4B03C27-5F67-ECFA-0369-8F6CFDBCF58A}"/>
              </a:ext>
            </a:extLst>
          </p:cNvPr>
          <p:cNvSpPr>
            <a:spLocks noGrp="1"/>
          </p:cNvSpPr>
          <p:nvPr>
            <p:ph type="ftr" sz="quarter" idx="11"/>
          </p:nvPr>
        </p:nvSpPr>
        <p:spPr>
          <a:xfrm>
            <a:off x="6096000" y="6356350"/>
            <a:ext cx="4188314" cy="365125"/>
          </a:xfrm>
        </p:spPr>
        <p:txBody>
          <a:bodyPr/>
          <a:lstStyle>
            <a:lvl1pPr algn="l">
              <a:defRPr sz="1000">
                <a:solidFill>
                  <a:srgbClr val="004077"/>
                </a:solidFill>
                <a:latin typeface="Trebuchet MS" panose="020B0603020202020204" pitchFamily="34" charset="0"/>
              </a:defRPr>
            </a:lvl1pPr>
          </a:lstStyle>
          <a:p>
            <a:r>
              <a:rPr lang="pt-BR" dirty="0"/>
              <a:t>IBP - Instituto Brasileiro de Petróleo e Gás</a:t>
            </a:r>
          </a:p>
        </p:txBody>
      </p:sp>
      <p:sp>
        <p:nvSpPr>
          <p:cNvPr id="23" name="Espaço Reservado para Data 3">
            <a:extLst>
              <a:ext uri="{FF2B5EF4-FFF2-40B4-BE49-F238E27FC236}">
                <a16:creationId xmlns:a16="http://schemas.microsoft.com/office/drawing/2014/main" id="{7E359CC1-E9E5-0CEF-39E8-7837E09F7E26}"/>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pic>
        <p:nvPicPr>
          <p:cNvPr id="9" name="Gráfico 8">
            <a:extLst>
              <a:ext uri="{FF2B5EF4-FFF2-40B4-BE49-F238E27FC236}">
                <a16:creationId xmlns:a16="http://schemas.microsoft.com/office/drawing/2014/main" id="{F65D4CC1-C5A3-F954-8965-DD0086B357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Tree>
    <p:extLst>
      <p:ext uri="{BB962C8B-B14F-4D97-AF65-F5344CB8AC3E}">
        <p14:creationId xmlns:p14="http://schemas.microsoft.com/office/powerpoint/2010/main" val="2974099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sor 2">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035B47AC-1246-AF1B-4589-5CC697DB6F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1" name="Espaço Reservado para Número de Slide 5">
            <a:extLst>
              <a:ext uri="{FF2B5EF4-FFF2-40B4-BE49-F238E27FC236}">
                <a16:creationId xmlns:a16="http://schemas.microsoft.com/office/drawing/2014/main" id="{9A4E8D96-C042-CB38-30DA-E18188174C6D}"/>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‹nº›</a:t>
            </a:fld>
            <a:endParaRPr lang="pt-BR"/>
          </a:p>
        </p:txBody>
      </p:sp>
      <p:sp>
        <p:nvSpPr>
          <p:cNvPr id="22" name="Espaço Reservado para Rodapé 4">
            <a:extLst>
              <a:ext uri="{FF2B5EF4-FFF2-40B4-BE49-F238E27FC236}">
                <a16:creationId xmlns:a16="http://schemas.microsoft.com/office/drawing/2014/main" id="{B4B03C27-5F67-ECFA-0369-8F6CFDBCF58A}"/>
              </a:ext>
            </a:extLst>
          </p:cNvPr>
          <p:cNvSpPr>
            <a:spLocks noGrp="1"/>
          </p:cNvSpPr>
          <p:nvPr>
            <p:ph type="ftr" sz="quarter" idx="11"/>
          </p:nvPr>
        </p:nvSpPr>
        <p:spPr>
          <a:xfrm>
            <a:off x="6096000" y="6356350"/>
            <a:ext cx="4188314" cy="365125"/>
          </a:xfrm>
        </p:spPr>
        <p:txBody>
          <a:bodyPr/>
          <a:lstStyle>
            <a:lvl1pPr algn="l">
              <a:defRPr sz="1000">
                <a:solidFill>
                  <a:schemeClr val="bg1"/>
                </a:solidFill>
                <a:latin typeface="Trebuchet MS" panose="020B0603020202020204" pitchFamily="34" charset="0"/>
              </a:defRPr>
            </a:lvl1pPr>
          </a:lstStyle>
          <a:p>
            <a:r>
              <a:rPr lang="pt-BR"/>
              <a:t>IBP - Instituto Brasileiro de Petróleo e Gás</a:t>
            </a:r>
            <a:endParaRPr lang="pt-BR" dirty="0"/>
          </a:p>
        </p:txBody>
      </p:sp>
      <p:sp>
        <p:nvSpPr>
          <p:cNvPr id="23" name="Espaço Reservado para Data 3">
            <a:extLst>
              <a:ext uri="{FF2B5EF4-FFF2-40B4-BE49-F238E27FC236}">
                <a16:creationId xmlns:a16="http://schemas.microsoft.com/office/drawing/2014/main" id="{7E359CC1-E9E5-0CEF-39E8-7837E09F7E26}"/>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pic>
        <p:nvPicPr>
          <p:cNvPr id="9" name="Gráfico 8">
            <a:extLst>
              <a:ext uri="{FF2B5EF4-FFF2-40B4-BE49-F238E27FC236}">
                <a16:creationId xmlns:a16="http://schemas.microsoft.com/office/drawing/2014/main" id="{F65D4CC1-C5A3-F954-8965-DD0086B357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
        <p:nvSpPr>
          <p:cNvPr id="3" name="Título 1">
            <a:extLst>
              <a:ext uri="{FF2B5EF4-FFF2-40B4-BE49-F238E27FC236}">
                <a16:creationId xmlns:a16="http://schemas.microsoft.com/office/drawing/2014/main" id="{33B33AD9-E475-4D2C-67D2-B0A38F169E47}"/>
              </a:ext>
            </a:extLst>
          </p:cNvPr>
          <p:cNvSpPr>
            <a:spLocks noGrp="1"/>
          </p:cNvSpPr>
          <p:nvPr>
            <p:ph type="ctrTitle" hasCustomPrompt="1"/>
          </p:nvPr>
        </p:nvSpPr>
        <p:spPr>
          <a:xfrm>
            <a:off x="819611" y="2321780"/>
            <a:ext cx="6121877" cy="1434149"/>
          </a:xfrm>
        </p:spPr>
        <p:txBody>
          <a:bodyPr anchor="b">
            <a:normAutofit/>
          </a:bodyPr>
          <a:lstStyle>
            <a:lvl1pPr algn="l">
              <a:defRPr sz="4400" b="1" i="1">
                <a:solidFill>
                  <a:srgbClr val="95C11F"/>
                </a:solidFill>
                <a:latin typeface="Trebuchet MS" panose="020B0603020202020204" pitchFamily="34" charset="0"/>
              </a:defRPr>
            </a:lvl1pPr>
          </a:lstStyle>
          <a:p>
            <a:r>
              <a:rPr lang="pt-BR" dirty="0"/>
              <a:t>Clique para editar o título do slide Divisor</a:t>
            </a:r>
          </a:p>
        </p:txBody>
      </p:sp>
      <p:sp>
        <p:nvSpPr>
          <p:cNvPr id="4" name="Subtítulo 2">
            <a:extLst>
              <a:ext uri="{FF2B5EF4-FFF2-40B4-BE49-F238E27FC236}">
                <a16:creationId xmlns:a16="http://schemas.microsoft.com/office/drawing/2014/main" id="{6E4ACD6C-24E3-6073-5672-F5A9FA0AE131}"/>
              </a:ext>
            </a:extLst>
          </p:cNvPr>
          <p:cNvSpPr>
            <a:spLocks noGrp="1"/>
          </p:cNvSpPr>
          <p:nvPr>
            <p:ph type="subTitle" idx="1" hasCustomPrompt="1"/>
          </p:nvPr>
        </p:nvSpPr>
        <p:spPr>
          <a:xfrm>
            <a:off x="819611" y="3848005"/>
            <a:ext cx="6121876" cy="974805"/>
          </a:xfrm>
        </p:spPr>
        <p:txBody>
          <a:bodyPr>
            <a:normAutofit/>
          </a:bodyPr>
          <a:lstStyle>
            <a:lvl1pPr marL="0" indent="0" algn="l">
              <a:buNone/>
              <a:defRPr sz="2000" b="0" i="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subtítulo do slide Divisor</a:t>
            </a:r>
          </a:p>
        </p:txBody>
      </p:sp>
    </p:spTree>
    <p:extLst>
      <p:ext uri="{BB962C8B-B14F-4D97-AF65-F5344CB8AC3E}">
        <p14:creationId xmlns:p14="http://schemas.microsoft.com/office/powerpoint/2010/main" val="2148398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ivisor 3">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46227C79-8349-DE93-ABD9-B68B5070F6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1" name="Espaço Reservado para Número de Slide 5">
            <a:extLst>
              <a:ext uri="{FF2B5EF4-FFF2-40B4-BE49-F238E27FC236}">
                <a16:creationId xmlns:a16="http://schemas.microsoft.com/office/drawing/2014/main" id="{9A4E8D96-C042-CB38-30DA-E18188174C6D}"/>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22" name="Espaço Reservado para Rodapé 4">
            <a:extLst>
              <a:ext uri="{FF2B5EF4-FFF2-40B4-BE49-F238E27FC236}">
                <a16:creationId xmlns:a16="http://schemas.microsoft.com/office/drawing/2014/main" id="{B4B03C27-5F67-ECFA-0369-8F6CFDBCF58A}"/>
              </a:ext>
            </a:extLst>
          </p:cNvPr>
          <p:cNvSpPr>
            <a:spLocks noGrp="1"/>
          </p:cNvSpPr>
          <p:nvPr>
            <p:ph type="ftr" sz="quarter" idx="11"/>
          </p:nvPr>
        </p:nvSpPr>
        <p:spPr>
          <a:xfrm>
            <a:off x="6096000"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23" name="Espaço Reservado para Data 3">
            <a:extLst>
              <a:ext uri="{FF2B5EF4-FFF2-40B4-BE49-F238E27FC236}">
                <a16:creationId xmlns:a16="http://schemas.microsoft.com/office/drawing/2014/main" id="{7E359CC1-E9E5-0CEF-39E8-7837E09F7E26}"/>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pic>
        <p:nvPicPr>
          <p:cNvPr id="9" name="Gráfico 8">
            <a:extLst>
              <a:ext uri="{FF2B5EF4-FFF2-40B4-BE49-F238E27FC236}">
                <a16:creationId xmlns:a16="http://schemas.microsoft.com/office/drawing/2014/main" id="{F65D4CC1-C5A3-F954-8965-DD0086B357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
        <p:nvSpPr>
          <p:cNvPr id="3" name="Título 1">
            <a:extLst>
              <a:ext uri="{FF2B5EF4-FFF2-40B4-BE49-F238E27FC236}">
                <a16:creationId xmlns:a16="http://schemas.microsoft.com/office/drawing/2014/main" id="{33B33AD9-E475-4D2C-67D2-B0A38F169E47}"/>
              </a:ext>
            </a:extLst>
          </p:cNvPr>
          <p:cNvSpPr>
            <a:spLocks noGrp="1"/>
          </p:cNvSpPr>
          <p:nvPr>
            <p:ph type="ctrTitle" hasCustomPrompt="1"/>
          </p:nvPr>
        </p:nvSpPr>
        <p:spPr>
          <a:xfrm>
            <a:off x="819611" y="2321780"/>
            <a:ext cx="6121877" cy="1434149"/>
          </a:xfrm>
        </p:spPr>
        <p:txBody>
          <a:bodyPr anchor="b">
            <a:normAutofit/>
          </a:bodyPr>
          <a:lstStyle>
            <a:lvl1pPr algn="l">
              <a:defRPr sz="4400" b="1" i="1">
                <a:solidFill>
                  <a:srgbClr val="004077"/>
                </a:solidFill>
                <a:latin typeface="Trebuchet MS" panose="020B0603020202020204" pitchFamily="34" charset="0"/>
              </a:defRPr>
            </a:lvl1pPr>
          </a:lstStyle>
          <a:p>
            <a:r>
              <a:rPr lang="pt-BR" dirty="0"/>
              <a:t>Clique para editar o título do Slide Divisor</a:t>
            </a:r>
          </a:p>
        </p:txBody>
      </p:sp>
      <p:sp>
        <p:nvSpPr>
          <p:cNvPr id="4" name="Subtítulo 2">
            <a:extLst>
              <a:ext uri="{FF2B5EF4-FFF2-40B4-BE49-F238E27FC236}">
                <a16:creationId xmlns:a16="http://schemas.microsoft.com/office/drawing/2014/main" id="{6E4ACD6C-24E3-6073-5672-F5A9FA0AE131}"/>
              </a:ext>
            </a:extLst>
          </p:cNvPr>
          <p:cNvSpPr>
            <a:spLocks noGrp="1"/>
          </p:cNvSpPr>
          <p:nvPr>
            <p:ph type="subTitle" idx="1" hasCustomPrompt="1"/>
          </p:nvPr>
        </p:nvSpPr>
        <p:spPr>
          <a:xfrm>
            <a:off x="819611" y="3848005"/>
            <a:ext cx="6121876" cy="974805"/>
          </a:xfrm>
        </p:spPr>
        <p:txBody>
          <a:bodyPr>
            <a:normAutofit/>
          </a:bodyPr>
          <a:lstStyle>
            <a:lvl1pPr marL="0" indent="0" algn="l">
              <a:buNone/>
              <a:defRPr sz="2000" b="0" i="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subtítulo do Slide Divisor</a:t>
            </a:r>
          </a:p>
        </p:txBody>
      </p:sp>
    </p:spTree>
    <p:extLst>
      <p:ext uri="{BB962C8B-B14F-4D97-AF65-F5344CB8AC3E}">
        <p14:creationId xmlns:p14="http://schemas.microsoft.com/office/powerpoint/2010/main" val="1928958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 Conteúdo - Vazio">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63" name="Agrupar 62">
            <a:extLst>
              <a:ext uri="{FF2B5EF4-FFF2-40B4-BE49-F238E27FC236}">
                <a16:creationId xmlns:a16="http://schemas.microsoft.com/office/drawing/2014/main" id="{1CF807CB-9E4A-8F57-5DE5-F4EDFC2CD336}"/>
              </a:ext>
            </a:extLst>
          </p:cNvPr>
          <p:cNvGrpSpPr/>
          <p:nvPr userDrawn="1"/>
        </p:nvGrpSpPr>
        <p:grpSpPr>
          <a:xfrm>
            <a:off x="10968493" y="136525"/>
            <a:ext cx="750285" cy="1234928"/>
            <a:chOff x="10043461" y="136525"/>
            <a:chExt cx="750285" cy="1234928"/>
          </a:xfrm>
        </p:grpSpPr>
        <p:sp>
          <p:nvSpPr>
            <p:cNvPr id="64" name="Forma Livre: Forma 63">
              <a:extLst>
                <a:ext uri="{FF2B5EF4-FFF2-40B4-BE49-F238E27FC236}">
                  <a16:creationId xmlns:a16="http://schemas.microsoft.com/office/drawing/2014/main" id="{F919390F-5699-892B-2562-19CBE2528E84}"/>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C2AC3DCE-4AA3-85C5-3341-32FECB92A4EC}"/>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47648B9E-A7ED-BD04-D4EA-271CFDF30389}"/>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6CAD077C-00D8-043C-31D0-FDE2D0F5314E}"/>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F08C2CFE-06B9-8B2D-F29A-72558E7AF95D}"/>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5F15635E-4C53-1EB7-5128-ED703D119F7A}"/>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10FBA01A-0317-3594-D580-729F02007F6B}"/>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A68DE6E5-2AB5-78C0-BC62-8AEB9BC09BA1}"/>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72" name="Título 1">
            <a:extLst>
              <a:ext uri="{FF2B5EF4-FFF2-40B4-BE49-F238E27FC236}">
                <a16:creationId xmlns:a16="http://schemas.microsoft.com/office/drawing/2014/main" id="{B4D666CC-2F55-11B9-814F-4AE8C1708D66}"/>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559531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údo - Vazio">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a:p>
          </p:txBody>
        </p:sp>
      </p:grpSp>
      <p:grpSp>
        <p:nvGrpSpPr>
          <p:cNvPr id="2" name="Agrupar 1">
            <a:extLst>
              <a:ext uri="{FF2B5EF4-FFF2-40B4-BE49-F238E27FC236}">
                <a16:creationId xmlns:a16="http://schemas.microsoft.com/office/drawing/2014/main" id="{291599CD-9BAC-DEBD-EAE9-C51D4AB924D3}"/>
              </a:ext>
            </a:extLst>
          </p:cNvPr>
          <p:cNvGrpSpPr/>
          <p:nvPr userDrawn="1"/>
        </p:nvGrpSpPr>
        <p:grpSpPr>
          <a:xfrm>
            <a:off x="10968493" y="136525"/>
            <a:ext cx="750285" cy="1234928"/>
            <a:chOff x="10043461" y="136525"/>
            <a:chExt cx="750285" cy="1234928"/>
          </a:xfrm>
        </p:grpSpPr>
        <p:sp>
          <p:nvSpPr>
            <p:cNvPr id="4" name="Forma Livre: Forma 3">
              <a:extLst>
                <a:ext uri="{FF2B5EF4-FFF2-40B4-BE49-F238E27FC236}">
                  <a16:creationId xmlns:a16="http://schemas.microsoft.com/office/drawing/2014/main" id="{6686A214-2477-738A-4B93-41BE60D98E82}"/>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6" name="Forma Livre: Forma 5">
              <a:extLst>
                <a:ext uri="{FF2B5EF4-FFF2-40B4-BE49-F238E27FC236}">
                  <a16:creationId xmlns:a16="http://schemas.microsoft.com/office/drawing/2014/main" id="{F40A89E9-C617-8B54-9A7E-3DEAF40714CA}"/>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224D92EF-7137-811F-8D22-0A9FA4FD1E3B}"/>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0CC2B5D3-166F-09EA-B00A-EBC1F120DB93}"/>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51500A36-BD7E-F54A-1133-844884DF7DD2}"/>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32E2DE71-AF99-B044-CA5D-729B02A375A5}"/>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DE437677-5299-110A-2023-9145F49FE597}"/>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3DDF4071-1997-DC73-423D-9A7B8F93DE78}"/>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15" name="Título 1">
            <a:extLst>
              <a:ext uri="{FF2B5EF4-FFF2-40B4-BE49-F238E27FC236}">
                <a16:creationId xmlns:a16="http://schemas.microsoft.com/office/drawing/2014/main" id="{89B5A85F-4F5E-6466-73CA-20DDE787CEE1}"/>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3150856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údo - Texto 1 Coluna">
    <p:spTree>
      <p:nvGrpSpPr>
        <p:cNvPr id="1" name=""/>
        <p:cNvGrpSpPr/>
        <p:nvPr/>
      </p:nvGrpSpPr>
      <p:grpSpPr>
        <a:xfrm>
          <a:off x="0" y="0"/>
          <a:ext cx="0" cy="0"/>
          <a:chOff x="0" y="0"/>
          <a:chExt cx="0" cy="0"/>
        </a:xfrm>
      </p:grpSpPr>
      <p:sp>
        <p:nvSpPr>
          <p:cNvPr id="11" name="Espaço Reservado para Número de Slide 5">
            <a:extLst>
              <a:ext uri="{FF2B5EF4-FFF2-40B4-BE49-F238E27FC236}">
                <a16:creationId xmlns:a16="http://schemas.microsoft.com/office/drawing/2014/main" id="{A3B2C69A-3552-9930-ADB9-F3E222186828}"/>
              </a:ext>
            </a:extLst>
          </p:cNvPr>
          <p:cNvSpPr>
            <a:spLocks noGrp="1"/>
          </p:cNvSpPr>
          <p:nvPr>
            <p:ph type="sldNum" sz="quarter" idx="12"/>
          </p:nvPr>
        </p:nvSpPr>
        <p:spPr>
          <a:xfrm>
            <a:off x="11546618" y="6356350"/>
            <a:ext cx="476727" cy="365125"/>
          </a:xfrm>
        </p:spPr>
        <p:txBody>
          <a:bodyPr/>
          <a:lstStyle>
            <a:lvl1pPr>
              <a:defRPr sz="1000" b="1">
                <a:solidFill>
                  <a:srgbClr val="004077"/>
                </a:solidFill>
                <a:latin typeface="Trebuchet MS" panose="020B0603020202020204" pitchFamily="34" charset="0"/>
              </a:defRPr>
            </a:lvl1pPr>
          </a:lstStyle>
          <a:p>
            <a:fld id="{6020F476-906C-4B0F-AA88-8EACE0BA756A}" type="slidenum">
              <a:rPr lang="pt-BR" smtClean="0"/>
              <a:pPr/>
              <a:t>‹nº›</a:t>
            </a:fld>
            <a:endParaRPr lang="pt-BR"/>
          </a:p>
        </p:txBody>
      </p:sp>
      <p:sp>
        <p:nvSpPr>
          <p:cNvPr id="13" name="Espaço Reservado para Data 3">
            <a:extLst>
              <a:ext uri="{FF2B5EF4-FFF2-40B4-BE49-F238E27FC236}">
                <a16:creationId xmlns:a16="http://schemas.microsoft.com/office/drawing/2014/main" id="{898F57B2-12D0-F7A6-8795-633E08082685}"/>
              </a:ext>
            </a:extLst>
          </p:cNvPr>
          <p:cNvSpPr>
            <a:spLocks noGrp="1"/>
          </p:cNvSpPr>
          <p:nvPr>
            <p:ph type="dt" sz="half" idx="10"/>
          </p:nvPr>
        </p:nvSpPr>
        <p:spPr>
          <a:xfrm>
            <a:off x="645381" y="6356350"/>
            <a:ext cx="857416" cy="365125"/>
          </a:xfrm>
        </p:spPr>
        <p:txBody>
          <a:bodyPr/>
          <a:lstStyle>
            <a:lvl1pPr>
              <a:defRPr sz="1000">
                <a:solidFill>
                  <a:srgbClr val="004077"/>
                </a:solidFill>
                <a:latin typeface="Trebuchet MS" panose="020B0603020202020204" pitchFamily="34" charset="0"/>
              </a:defRPr>
            </a:lvl1pPr>
          </a:lstStyle>
          <a:p>
            <a:fld id="{242FDA1F-DA53-4179-B0A7-29D4A08DEEDD}" type="datetimeFigureOut">
              <a:rPr lang="pt-BR" smtClean="0"/>
              <a:pPr/>
              <a:t>11/12/2025</a:t>
            </a:fld>
            <a:endParaRPr lang="pt-BR" dirty="0"/>
          </a:p>
        </p:txBody>
      </p:sp>
      <p:sp>
        <p:nvSpPr>
          <p:cNvPr id="5" name="Forma Livre: Forma 4">
            <a:extLst>
              <a:ext uri="{FF2B5EF4-FFF2-40B4-BE49-F238E27FC236}">
                <a16:creationId xmlns:a16="http://schemas.microsoft.com/office/drawing/2014/main" id="{9CC1DA5B-B7F6-2532-39D7-62B4018C15FE}"/>
              </a:ext>
            </a:extLst>
          </p:cNvPr>
          <p:cNvSpPr/>
          <p:nvPr/>
        </p:nvSpPr>
        <p:spPr>
          <a:xfrm>
            <a:off x="0" y="5619750"/>
            <a:ext cx="3650551" cy="1238250"/>
          </a:xfrm>
          <a:custGeom>
            <a:avLst/>
            <a:gdLst>
              <a:gd name="connsiteX0" fmla="*/ 678180 w 3650551"/>
              <a:gd name="connsiteY0" fmla="*/ 13779 h 1238250"/>
              <a:gd name="connsiteX1" fmla="*/ 0 w 3650551"/>
              <a:gd name="connsiteY1" fmla="*/ 218186 h 1238250"/>
              <a:gd name="connsiteX2" fmla="*/ 0 w 3650551"/>
              <a:gd name="connsiteY2" fmla="*/ 1238250 h 1238250"/>
              <a:gd name="connsiteX3" fmla="*/ 3650552 w 3650551"/>
              <a:gd name="connsiteY3" fmla="*/ 1238250 h 1238250"/>
              <a:gd name="connsiteX4" fmla="*/ 971423 w 3650551"/>
              <a:gd name="connsiteY4" fmla="*/ 0 h 1238250"/>
              <a:gd name="connsiteX5" fmla="*/ 678180 w 3650551"/>
              <a:gd name="connsiteY5" fmla="*/ 13779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0551" h="1238250">
                <a:moveTo>
                  <a:pt x="678180" y="13779"/>
                </a:moveTo>
                <a:cubicBezTo>
                  <a:pt x="416052" y="69278"/>
                  <a:pt x="192151" y="139128"/>
                  <a:pt x="0" y="218186"/>
                </a:cubicBezTo>
                <a:lnTo>
                  <a:pt x="0" y="1238250"/>
                </a:lnTo>
                <a:lnTo>
                  <a:pt x="3650552" y="1238250"/>
                </a:lnTo>
                <a:cubicBezTo>
                  <a:pt x="2800350" y="652716"/>
                  <a:pt x="2099374" y="0"/>
                  <a:pt x="971423" y="0"/>
                </a:cubicBezTo>
                <a:cubicBezTo>
                  <a:pt x="870966" y="0"/>
                  <a:pt x="773494" y="5143"/>
                  <a:pt x="678180" y="13779"/>
                </a:cubicBezTo>
                <a:close/>
              </a:path>
            </a:pathLst>
          </a:custGeom>
          <a:noFill/>
          <a:ln w="6350" cap="flat">
            <a:noFill/>
            <a:prstDash val="solid"/>
            <a:miter/>
          </a:ln>
        </p:spPr>
        <p:txBody>
          <a:bodyPr rtlCol="0" anchor="ctr"/>
          <a:lstStyle/>
          <a:p>
            <a:endParaRPr lang="pt-BR"/>
          </a:p>
        </p:txBody>
      </p:sp>
      <p:sp>
        <p:nvSpPr>
          <p:cNvPr id="18" name="Espaço Reservado para Rodapé 4">
            <a:extLst>
              <a:ext uri="{FF2B5EF4-FFF2-40B4-BE49-F238E27FC236}">
                <a16:creationId xmlns:a16="http://schemas.microsoft.com/office/drawing/2014/main" id="{F0156B12-57A6-6B19-BC66-0F1A42BC6310}"/>
              </a:ext>
            </a:extLst>
          </p:cNvPr>
          <p:cNvSpPr>
            <a:spLocks noGrp="1"/>
          </p:cNvSpPr>
          <p:nvPr userDrawn="1">
            <p:ph type="ftr" sz="quarter" idx="11"/>
          </p:nvPr>
        </p:nvSpPr>
        <p:spPr>
          <a:xfrm>
            <a:off x="4195098" y="6356350"/>
            <a:ext cx="4188314" cy="365125"/>
          </a:xfrm>
        </p:spPr>
        <p:txBody>
          <a:bodyPr/>
          <a:lstStyle>
            <a:lvl1pPr algn="l">
              <a:defRPr sz="1000">
                <a:solidFill>
                  <a:srgbClr val="004077"/>
                </a:solidFill>
                <a:latin typeface="Trebuchet MS" panose="020B0603020202020204" pitchFamily="34" charset="0"/>
              </a:defRPr>
            </a:lvl1pPr>
          </a:lstStyle>
          <a:p>
            <a:r>
              <a:rPr lang="pt-BR"/>
              <a:t>IBP - Instituto Brasileiro de Petróleo e Gás</a:t>
            </a:r>
            <a:endParaRPr lang="pt-BR" dirty="0"/>
          </a:p>
        </p:txBody>
      </p:sp>
      <p:sp>
        <p:nvSpPr>
          <p:cNvPr id="17" name="Forma Livre: Forma 16">
            <a:extLst>
              <a:ext uri="{FF2B5EF4-FFF2-40B4-BE49-F238E27FC236}">
                <a16:creationId xmlns:a16="http://schemas.microsoft.com/office/drawing/2014/main" id="{1CAD69A0-EB94-2BD6-7DC8-C88A1FBD1888}"/>
              </a:ext>
            </a:extLst>
          </p:cNvPr>
          <p:cNvSpPr/>
          <p:nvPr/>
        </p:nvSpPr>
        <p:spPr>
          <a:xfrm rot="10800000">
            <a:off x="1325881" y="6106691"/>
            <a:ext cx="3741928" cy="751372"/>
          </a:xfrm>
          <a:custGeom>
            <a:avLst/>
            <a:gdLst>
              <a:gd name="connsiteX0" fmla="*/ 3741928 w 3741928"/>
              <a:gd name="connsiteY0" fmla="*/ 0 h 751372"/>
              <a:gd name="connsiteX1" fmla="*/ 0 w 3741928"/>
              <a:gd name="connsiteY1" fmla="*/ 0 h 751372"/>
              <a:gd name="connsiteX2" fmla="*/ 3741928 w 3741928"/>
              <a:gd name="connsiteY2" fmla="*/ 0 h 751372"/>
            </a:gdLst>
            <a:ahLst/>
            <a:cxnLst>
              <a:cxn ang="0">
                <a:pos x="connsiteX0" y="connsiteY0"/>
              </a:cxn>
              <a:cxn ang="0">
                <a:pos x="connsiteX1" y="connsiteY1"/>
              </a:cxn>
              <a:cxn ang="0">
                <a:pos x="connsiteX2" y="connsiteY2"/>
              </a:cxn>
            </a:cxnLst>
            <a:rect l="l" t="t" r="r" b="b"/>
            <a:pathLst>
              <a:path w="3741928" h="751372">
                <a:moveTo>
                  <a:pt x="3741928" y="0"/>
                </a:moveTo>
                <a:lnTo>
                  <a:pt x="0" y="0"/>
                </a:lnTo>
                <a:cubicBezTo>
                  <a:pt x="809816" y="876046"/>
                  <a:pt x="2312480" y="1120204"/>
                  <a:pt x="3741928" y="0"/>
                </a:cubicBezTo>
                <a:close/>
              </a:path>
            </a:pathLst>
          </a:custGeom>
          <a:noFill/>
          <a:ln w="6350" cap="flat">
            <a:noFill/>
            <a:prstDash val="solid"/>
            <a:miter/>
          </a:ln>
        </p:spPr>
        <p:txBody>
          <a:bodyPr rtlCol="0" anchor="ctr"/>
          <a:lstStyle/>
          <a:p>
            <a:endParaRPr lang="pt-BR"/>
          </a:p>
        </p:txBody>
      </p:sp>
      <p:grpSp>
        <p:nvGrpSpPr>
          <p:cNvPr id="37" name="Agrupar 36">
            <a:extLst>
              <a:ext uri="{FF2B5EF4-FFF2-40B4-BE49-F238E27FC236}">
                <a16:creationId xmlns:a16="http://schemas.microsoft.com/office/drawing/2014/main" id="{B1226D7A-EC7C-06D6-4A16-78ADB2504C15}"/>
              </a:ext>
            </a:extLst>
          </p:cNvPr>
          <p:cNvGrpSpPr/>
          <p:nvPr userDrawn="1"/>
        </p:nvGrpSpPr>
        <p:grpSpPr>
          <a:xfrm>
            <a:off x="0" y="5915769"/>
            <a:ext cx="4333461" cy="942293"/>
            <a:chOff x="0" y="4892611"/>
            <a:chExt cx="6307454" cy="1965452"/>
          </a:xfrm>
        </p:grpSpPr>
        <p:sp>
          <p:nvSpPr>
            <p:cNvPr id="33" name="Forma Livre: Forma 32">
              <a:extLst>
                <a:ext uri="{FF2B5EF4-FFF2-40B4-BE49-F238E27FC236}">
                  <a16:creationId xmlns:a16="http://schemas.microsoft.com/office/drawing/2014/main" id="{EF847D09-B241-9C17-AD86-82A0328B9848}"/>
                </a:ext>
              </a:extLst>
            </p:cNvPr>
            <p:cNvSpPr/>
            <p:nvPr/>
          </p:nvSpPr>
          <p:spPr>
            <a:xfrm>
              <a:off x="678180" y="5498263"/>
              <a:ext cx="5615622" cy="1359800"/>
            </a:xfrm>
            <a:custGeom>
              <a:avLst/>
              <a:gdLst>
                <a:gd name="connsiteX0" fmla="*/ 2511044 w 5615622"/>
                <a:gd name="connsiteY0" fmla="*/ 83386 h 1359800"/>
                <a:gd name="connsiteX1" fmla="*/ 1591755 w 5615622"/>
                <a:gd name="connsiteY1" fmla="*/ 646 h 1359800"/>
                <a:gd name="connsiteX2" fmla="*/ 914781 w 5615622"/>
                <a:gd name="connsiteY2" fmla="*/ 16521 h 1359800"/>
                <a:gd name="connsiteX3" fmla="*/ 248285 w 5615622"/>
                <a:gd name="connsiteY3" fmla="*/ 89038 h 1359800"/>
                <a:gd name="connsiteX4" fmla="*/ 205422 w 5615622"/>
                <a:gd name="connsiteY4" fmla="*/ 96150 h 1359800"/>
                <a:gd name="connsiteX5" fmla="*/ 121475 w 5615622"/>
                <a:gd name="connsiteY5" fmla="*/ 111136 h 1359800"/>
                <a:gd name="connsiteX6" fmla="*/ 0 w 5615622"/>
                <a:gd name="connsiteY6" fmla="*/ 135329 h 1359800"/>
                <a:gd name="connsiteX7" fmla="*/ 293243 w 5615622"/>
                <a:gd name="connsiteY7" fmla="*/ 121550 h 1359800"/>
                <a:gd name="connsiteX8" fmla="*/ 2972372 w 5615622"/>
                <a:gd name="connsiteY8" fmla="*/ 1359800 h 1359800"/>
                <a:gd name="connsiteX9" fmla="*/ 5615623 w 5615622"/>
                <a:gd name="connsiteY9" fmla="*/ 1359800 h 1359800"/>
                <a:gd name="connsiteX10" fmla="*/ 2511044 w 5615622"/>
                <a:gd name="connsiteY10" fmla="*/ 8345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5622" h="1359800">
                  <a:moveTo>
                    <a:pt x="2511044" y="83386"/>
                  </a:moveTo>
                  <a:cubicBezTo>
                    <a:pt x="2179892" y="28649"/>
                    <a:pt x="1871536" y="3694"/>
                    <a:pt x="1591755" y="646"/>
                  </a:cubicBezTo>
                  <a:cubicBezTo>
                    <a:pt x="1348740" y="-2021"/>
                    <a:pt x="1123569" y="3630"/>
                    <a:pt x="914781" y="16521"/>
                  </a:cubicBezTo>
                  <a:cubicBezTo>
                    <a:pt x="671132" y="31507"/>
                    <a:pt x="449771" y="56335"/>
                    <a:pt x="248285" y="89038"/>
                  </a:cubicBezTo>
                  <a:cubicBezTo>
                    <a:pt x="233871" y="91388"/>
                    <a:pt x="219583" y="93737"/>
                    <a:pt x="205422" y="96150"/>
                  </a:cubicBezTo>
                  <a:cubicBezTo>
                    <a:pt x="177038" y="100976"/>
                    <a:pt x="149098" y="105992"/>
                    <a:pt x="121475" y="111136"/>
                  </a:cubicBezTo>
                  <a:cubicBezTo>
                    <a:pt x="80137" y="118883"/>
                    <a:pt x="39624" y="126884"/>
                    <a:pt x="0" y="135329"/>
                  </a:cubicBezTo>
                  <a:cubicBezTo>
                    <a:pt x="95250" y="126694"/>
                    <a:pt x="192786" y="121550"/>
                    <a:pt x="293243" y="121550"/>
                  </a:cubicBezTo>
                  <a:cubicBezTo>
                    <a:pt x="1421257" y="121550"/>
                    <a:pt x="2122170" y="774266"/>
                    <a:pt x="2972372" y="1359800"/>
                  </a:cubicBezTo>
                  <a:lnTo>
                    <a:pt x="5615623" y="1359800"/>
                  </a:lnTo>
                  <a:cubicBezTo>
                    <a:pt x="4486148" y="603896"/>
                    <a:pt x="3413633" y="232739"/>
                    <a:pt x="2511044" y="83450"/>
                  </a:cubicBezTo>
                  <a:close/>
                </a:path>
              </a:pathLst>
            </a:custGeom>
            <a:solidFill>
              <a:srgbClr val="0069B4"/>
            </a:solidFill>
            <a:ln w="635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3295C6E5-B94F-6BBB-5D30-F34B8C42BBE3}"/>
                </a:ext>
              </a:extLst>
            </p:cNvPr>
            <p:cNvSpPr/>
            <p:nvPr/>
          </p:nvSpPr>
          <p:spPr>
            <a:xfrm>
              <a:off x="0" y="4892611"/>
              <a:ext cx="6307454" cy="1965325"/>
            </a:xfrm>
            <a:custGeom>
              <a:avLst/>
              <a:gdLst>
                <a:gd name="connsiteX0" fmla="*/ 5986209 w 6307454"/>
                <a:gd name="connsiteY0" fmla="*/ 1713167 h 1965325"/>
                <a:gd name="connsiteX1" fmla="*/ 2349310 w 6307454"/>
                <a:gd name="connsiteY1" fmla="*/ 0 h 1965325"/>
                <a:gd name="connsiteX2" fmla="*/ 2348675 w 6307454"/>
                <a:gd name="connsiteY2" fmla="*/ 0 h 1965325"/>
                <a:gd name="connsiteX3" fmla="*/ 2348611 w 6307454"/>
                <a:gd name="connsiteY3" fmla="*/ 0 h 1965325"/>
                <a:gd name="connsiteX4" fmla="*/ 204343 w 6307454"/>
                <a:gd name="connsiteY4" fmla="*/ 540512 h 1965325"/>
                <a:gd name="connsiteX5" fmla="*/ 0 w 6307454"/>
                <a:gd name="connsiteY5" fmla="*/ 674307 h 1965325"/>
                <a:gd name="connsiteX6" fmla="*/ 0 w 6307454"/>
                <a:gd name="connsiteY6" fmla="*/ 945325 h 1965325"/>
                <a:gd name="connsiteX7" fmla="*/ 678180 w 6307454"/>
                <a:gd name="connsiteY7" fmla="*/ 740918 h 1965325"/>
                <a:gd name="connsiteX8" fmla="*/ 799656 w 6307454"/>
                <a:gd name="connsiteY8" fmla="*/ 716725 h 1965325"/>
                <a:gd name="connsiteX9" fmla="*/ 883602 w 6307454"/>
                <a:gd name="connsiteY9" fmla="*/ 701739 h 1965325"/>
                <a:gd name="connsiteX10" fmla="*/ 926465 w 6307454"/>
                <a:gd name="connsiteY10" fmla="*/ 694627 h 1965325"/>
                <a:gd name="connsiteX11" fmla="*/ 1592961 w 6307454"/>
                <a:gd name="connsiteY11" fmla="*/ 622110 h 1965325"/>
                <a:gd name="connsiteX12" fmla="*/ 2269935 w 6307454"/>
                <a:gd name="connsiteY12" fmla="*/ 606235 h 1965325"/>
                <a:gd name="connsiteX13" fmla="*/ 3189224 w 6307454"/>
                <a:gd name="connsiteY13" fmla="*/ 688975 h 1965325"/>
                <a:gd name="connsiteX14" fmla="*/ 6293803 w 6307454"/>
                <a:gd name="connsiteY14" fmla="*/ 1965325 h 1965325"/>
                <a:gd name="connsiteX15" fmla="*/ 6307455 w 6307454"/>
                <a:gd name="connsiteY15" fmla="*/ 1965325 h 1965325"/>
                <a:gd name="connsiteX16" fmla="*/ 5986209 w 6307454"/>
                <a:gd name="connsiteY16" fmla="*/ 1713103 h 196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07454" h="1965325">
                  <a:moveTo>
                    <a:pt x="5986209" y="1713167"/>
                  </a:moveTo>
                  <a:cubicBezTo>
                    <a:pt x="4949444" y="898144"/>
                    <a:pt x="3850386" y="39878"/>
                    <a:pt x="2349310" y="0"/>
                  </a:cubicBezTo>
                  <a:cubicBezTo>
                    <a:pt x="2349119" y="0"/>
                    <a:pt x="2348865" y="0"/>
                    <a:pt x="2348675" y="0"/>
                  </a:cubicBezTo>
                  <a:lnTo>
                    <a:pt x="2348611" y="0"/>
                  </a:lnTo>
                  <a:cubicBezTo>
                    <a:pt x="1555623" y="0"/>
                    <a:pt x="816610" y="191262"/>
                    <a:pt x="204343" y="540512"/>
                  </a:cubicBezTo>
                  <a:cubicBezTo>
                    <a:pt x="134684" y="582930"/>
                    <a:pt x="66612" y="627507"/>
                    <a:pt x="0" y="674307"/>
                  </a:cubicBezTo>
                  <a:lnTo>
                    <a:pt x="0" y="945325"/>
                  </a:lnTo>
                  <a:cubicBezTo>
                    <a:pt x="192151" y="866330"/>
                    <a:pt x="416052" y="796417"/>
                    <a:pt x="678180" y="740918"/>
                  </a:cubicBezTo>
                  <a:cubicBezTo>
                    <a:pt x="717804" y="732536"/>
                    <a:pt x="758254" y="724472"/>
                    <a:pt x="799656" y="716725"/>
                  </a:cubicBezTo>
                  <a:cubicBezTo>
                    <a:pt x="827215" y="711581"/>
                    <a:pt x="855218" y="706565"/>
                    <a:pt x="883602" y="701739"/>
                  </a:cubicBezTo>
                  <a:cubicBezTo>
                    <a:pt x="897763" y="699326"/>
                    <a:pt x="912051" y="696976"/>
                    <a:pt x="926465" y="694627"/>
                  </a:cubicBezTo>
                  <a:cubicBezTo>
                    <a:pt x="1127951" y="661924"/>
                    <a:pt x="1349312" y="637159"/>
                    <a:pt x="1592961" y="622110"/>
                  </a:cubicBezTo>
                  <a:cubicBezTo>
                    <a:pt x="1801813" y="609219"/>
                    <a:pt x="2026984" y="603567"/>
                    <a:pt x="2269935" y="606235"/>
                  </a:cubicBezTo>
                  <a:cubicBezTo>
                    <a:pt x="2549716" y="609283"/>
                    <a:pt x="2858072" y="634238"/>
                    <a:pt x="3189224" y="688975"/>
                  </a:cubicBezTo>
                  <a:cubicBezTo>
                    <a:pt x="4091813" y="838200"/>
                    <a:pt x="5164328" y="1209358"/>
                    <a:pt x="6293803" y="1965325"/>
                  </a:cubicBezTo>
                  <a:lnTo>
                    <a:pt x="6307455" y="1965325"/>
                  </a:lnTo>
                  <a:cubicBezTo>
                    <a:pt x="6200966" y="1882648"/>
                    <a:pt x="6093968" y="1798320"/>
                    <a:pt x="5986209" y="1713103"/>
                  </a:cubicBezTo>
                  <a:close/>
                </a:path>
              </a:pathLst>
            </a:custGeom>
            <a:solidFill>
              <a:srgbClr val="004077"/>
            </a:solidFill>
            <a:ln w="6350" cap="flat">
              <a:noFill/>
              <a:prstDash val="solid"/>
              <a:miter/>
            </a:ln>
          </p:spPr>
          <p:txBody>
            <a:bodyPr rtlCol="0" anchor="ctr"/>
            <a:lstStyle/>
            <a:p>
              <a:endParaRPr lang="pt-BR" dirty="0"/>
            </a:p>
          </p:txBody>
        </p:sp>
      </p:grpSp>
      <p:sp>
        <p:nvSpPr>
          <p:cNvPr id="6" name="Espaço Reservado para Texto 3">
            <a:extLst>
              <a:ext uri="{FF2B5EF4-FFF2-40B4-BE49-F238E27FC236}">
                <a16:creationId xmlns:a16="http://schemas.microsoft.com/office/drawing/2014/main" id="{A69B27AB-E4FB-D205-5D3A-83942F754228}"/>
              </a:ext>
            </a:extLst>
          </p:cNvPr>
          <p:cNvSpPr>
            <a:spLocks noGrp="1"/>
          </p:cNvSpPr>
          <p:nvPr>
            <p:ph type="body" sz="half" idx="14" hasCustomPrompt="1"/>
          </p:nvPr>
        </p:nvSpPr>
        <p:spPr>
          <a:xfrm>
            <a:off x="645379" y="3076462"/>
            <a:ext cx="10888136" cy="2839243"/>
          </a:xfrm>
        </p:spPr>
        <p:txBody>
          <a:bodyPr numCol="1" spcCol="0">
            <a:normAutofit/>
          </a:bodyPr>
          <a:lstStyle>
            <a:lvl1pPr marL="0" indent="0" algn="just">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 texto</a:t>
            </a:r>
          </a:p>
        </p:txBody>
      </p:sp>
      <p:sp>
        <p:nvSpPr>
          <p:cNvPr id="8" name="Subtítulo 2">
            <a:extLst>
              <a:ext uri="{FF2B5EF4-FFF2-40B4-BE49-F238E27FC236}">
                <a16:creationId xmlns:a16="http://schemas.microsoft.com/office/drawing/2014/main" id="{FB3D73A3-73F3-DE0C-92B0-E465461FBC10}"/>
              </a:ext>
            </a:extLst>
          </p:cNvPr>
          <p:cNvSpPr>
            <a:spLocks noGrp="1"/>
          </p:cNvSpPr>
          <p:nvPr>
            <p:ph type="subTitle" idx="13" hasCustomPrompt="1"/>
          </p:nvPr>
        </p:nvSpPr>
        <p:spPr>
          <a:xfrm>
            <a:off x="645379" y="2166111"/>
            <a:ext cx="10893755" cy="648000"/>
          </a:xfrm>
        </p:spPr>
        <p:txBody>
          <a:bodyPr anchor="b">
            <a:noAutofit/>
          </a:bodyPr>
          <a:lstStyle>
            <a:lvl1pPr marL="0" indent="0" algn="l">
              <a:lnSpc>
                <a:spcPct val="100000"/>
              </a:lnSpc>
              <a:buNone/>
              <a:defRPr sz="2000" b="1" i="1">
                <a:solidFill>
                  <a:srgbClr val="004077"/>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subtítulo do slide de conteúdo</a:t>
            </a:r>
          </a:p>
        </p:txBody>
      </p:sp>
      <p:grpSp>
        <p:nvGrpSpPr>
          <p:cNvPr id="2" name="Agrupar 1">
            <a:extLst>
              <a:ext uri="{FF2B5EF4-FFF2-40B4-BE49-F238E27FC236}">
                <a16:creationId xmlns:a16="http://schemas.microsoft.com/office/drawing/2014/main" id="{4552BDAD-154C-2EA1-BCE1-9570120493EE}"/>
              </a:ext>
            </a:extLst>
          </p:cNvPr>
          <p:cNvGrpSpPr/>
          <p:nvPr userDrawn="1"/>
        </p:nvGrpSpPr>
        <p:grpSpPr>
          <a:xfrm>
            <a:off x="10968493" y="136525"/>
            <a:ext cx="750285" cy="1234928"/>
            <a:chOff x="10043461" y="136525"/>
            <a:chExt cx="750285" cy="1234928"/>
          </a:xfrm>
        </p:grpSpPr>
        <p:sp>
          <p:nvSpPr>
            <p:cNvPr id="4" name="Forma Livre: Forma 3">
              <a:extLst>
                <a:ext uri="{FF2B5EF4-FFF2-40B4-BE49-F238E27FC236}">
                  <a16:creationId xmlns:a16="http://schemas.microsoft.com/office/drawing/2014/main" id="{F1DD0061-8F27-3EF3-EA3B-23DEA210D874}"/>
                </a:ext>
              </a:extLst>
            </p:cNvPr>
            <p:cNvSpPr/>
            <p:nvPr/>
          </p:nvSpPr>
          <p:spPr>
            <a:xfrm>
              <a:off x="10381372" y="136525"/>
              <a:ext cx="205646" cy="697612"/>
            </a:xfrm>
            <a:custGeom>
              <a:avLst/>
              <a:gdLst>
                <a:gd name="connsiteX0" fmla="*/ 111557 w 205646"/>
                <a:gd name="connsiteY0" fmla="*/ 668535 h 697612"/>
                <a:gd name="connsiteX1" fmla="*/ 124124 w 205646"/>
                <a:gd name="connsiteY1" fmla="*/ 222640 h 697612"/>
                <a:gd name="connsiteX2" fmla="*/ 39726 w 205646"/>
                <a:gd name="connsiteY2" fmla="*/ 0 h 697612"/>
                <a:gd name="connsiteX3" fmla="*/ 82849 w 205646"/>
                <a:gd name="connsiteY3" fmla="*/ 414107 h 697612"/>
                <a:gd name="connsiteX4" fmla="*/ 52663 w 205646"/>
                <a:gd name="connsiteY4" fmla="*/ 697613 h 697612"/>
                <a:gd name="connsiteX5" fmla="*/ 58577 w 205646"/>
                <a:gd name="connsiteY5" fmla="*/ 695765 h 697612"/>
                <a:gd name="connsiteX6" fmla="*/ 111557 w 205646"/>
                <a:gd name="connsiteY6" fmla="*/ 668535 h 69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646" h="697612">
                  <a:moveTo>
                    <a:pt x="111557" y="668535"/>
                  </a:moveTo>
                  <a:cubicBezTo>
                    <a:pt x="237724" y="580194"/>
                    <a:pt x="232056" y="375789"/>
                    <a:pt x="124124" y="222640"/>
                  </a:cubicBezTo>
                  <a:cubicBezTo>
                    <a:pt x="78537" y="163499"/>
                    <a:pt x="39726" y="92777"/>
                    <a:pt x="39726" y="0"/>
                  </a:cubicBezTo>
                  <a:cubicBezTo>
                    <a:pt x="9786" y="82181"/>
                    <a:pt x="-50217" y="271554"/>
                    <a:pt x="82849" y="414107"/>
                  </a:cubicBezTo>
                  <a:cubicBezTo>
                    <a:pt x="192136" y="531280"/>
                    <a:pt x="147165" y="662375"/>
                    <a:pt x="52663" y="697613"/>
                  </a:cubicBezTo>
                  <a:cubicBezTo>
                    <a:pt x="54634" y="696997"/>
                    <a:pt x="56606" y="696381"/>
                    <a:pt x="58577" y="695765"/>
                  </a:cubicBezTo>
                  <a:cubicBezTo>
                    <a:pt x="78414" y="689111"/>
                    <a:pt x="95909" y="679501"/>
                    <a:pt x="111557" y="668535"/>
                  </a:cubicBezTo>
                </a:path>
              </a:pathLst>
            </a:custGeom>
            <a:solidFill>
              <a:srgbClr val="004077"/>
            </a:solidFill>
            <a:ln w="12258"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35F1CC9C-B524-B14D-7882-208B3DC60FE8}"/>
                </a:ext>
              </a:extLst>
            </p:cNvPr>
            <p:cNvSpPr/>
            <p:nvPr/>
          </p:nvSpPr>
          <p:spPr>
            <a:xfrm>
              <a:off x="10312304" y="359164"/>
              <a:ext cx="336698" cy="494426"/>
            </a:xfrm>
            <a:custGeom>
              <a:avLst/>
              <a:gdLst>
                <a:gd name="connsiteX0" fmla="*/ 336485 w 336698"/>
                <a:gd name="connsiteY0" fmla="*/ 239396 h 494426"/>
                <a:gd name="connsiteX1" fmla="*/ 325520 w 336698"/>
                <a:gd name="connsiteY1" fmla="*/ 178531 h 494426"/>
                <a:gd name="connsiteX2" fmla="*/ 294225 w 336698"/>
                <a:gd name="connsiteY2" fmla="*/ 113106 h 494426"/>
                <a:gd name="connsiteX3" fmla="*/ 193193 w 336698"/>
                <a:gd name="connsiteY3" fmla="*/ 0 h 494426"/>
                <a:gd name="connsiteX4" fmla="*/ 193193 w 336698"/>
                <a:gd name="connsiteY4" fmla="*/ 0 h 494426"/>
                <a:gd name="connsiteX5" fmla="*/ 180625 w 336698"/>
                <a:gd name="connsiteY5" fmla="*/ 445896 h 494426"/>
                <a:gd name="connsiteX6" fmla="*/ 127645 w 336698"/>
                <a:gd name="connsiteY6" fmla="*/ 473125 h 494426"/>
                <a:gd name="connsiteX7" fmla="*/ 121731 w 336698"/>
                <a:gd name="connsiteY7" fmla="*/ 474973 h 494426"/>
                <a:gd name="connsiteX8" fmla="*/ 23903 w 336698"/>
                <a:gd name="connsiteY8" fmla="*/ 477191 h 494426"/>
                <a:gd name="connsiteX9" fmla="*/ 12444 w 336698"/>
                <a:gd name="connsiteY9" fmla="*/ 473618 h 494426"/>
                <a:gd name="connsiteX10" fmla="*/ 0 w 336698"/>
                <a:gd name="connsiteY10" fmla="*/ 468443 h 494426"/>
                <a:gd name="connsiteX11" fmla="*/ 310365 w 336698"/>
                <a:gd name="connsiteY11" fmla="*/ 370245 h 494426"/>
                <a:gd name="connsiteX12" fmla="*/ 336609 w 336698"/>
                <a:gd name="connsiteY12" fmla="*/ 249623 h 494426"/>
                <a:gd name="connsiteX13" fmla="*/ 336239 w 336698"/>
                <a:gd name="connsiteY13" fmla="*/ 239273 h 49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698" h="494426">
                  <a:moveTo>
                    <a:pt x="336485" y="239396"/>
                  </a:moveTo>
                  <a:cubicBezTo>
                    <a:pt x="335130" y="218943"/>
                    <a:pt x="331557" y="198491"/>
                    <a:pt x="325520" y="178531"/>
                  </a:cubicBezTo>
                  <a:cubicBezTo>
                    <a:pt x="318497" y="155491"/>
                    <a:pt x="308147" y="133313"/>
                    <a:pt x="294225" y="113106"/>
                  </a:cubicBezTo>
                  <a:cubicBezTo>
                    <a:pt x="268474" y="75528"/>
                    <a:pt x="229416" y="44602"/>
                    <a:pt x="193193" y="0"/>
                  </a:cubicBezTo>
                  <a:cubicBezTo>
                    <a:pt x="193193" y="0"/>
                    <a:pt x="193193" y="0"/>
                    <a:pt x="193193" y="0"/>
                  </a:cubicBezTo>
                  <a:cubicBezTo>
                    <a:pt x="301124" y="153273"/>
                    <a:pt x="306792" y="357554"/>
                    <a:pt x="180625" y="445896"/>
                  </a:cubicBezTo>
                  <a:cubicBezTo>
                    <a:pt x="164978" y="456861"/>
                    <a:pt x="147482" y="466472"/>
                    <a:pt x="127645" y="473125"/>
                  </a:cubicBezTo>
                  <a:cubicBezTo>
                    <a:pt x="125797" y="473741"/>
                    <a:pt x="123826" y="474357"/>
                    <a:pt x="121731" y="474973"/>
                  </a:cubicBezTo>
                  <a:cubicBezTo>
                    <a:pt x="92284" y="483598"/>
                    <a:pt x="55691" y="485569"/>
                    <a:pt x="23903" y="477191"/>
                  </a:cubicBezTo>
                  <a:cubicBezTo>
                    <a:pt x="19960" y="476205"/>
                    <a:pt x="16264" y="474973"/>
                    <a:pt x="12444" y="473618"/>
                  </a:cubicBezTo>
                  <a:cubicBezTo>
                    <a:pt x="8132" y="472139"/>
                    <a:pt x="4066" y="470414"/>
                    <a:pt x="0" y="468443"/>
                  </a:cubicBezTo>
                  <a:cubicBezTo>
                    <a:pt x="130479" y="533251"/>
                    <a:pt x="258740" y="467950"/>
                    <a:pt x="310365" y="370245"/>
                  </a:cubicBezTo>
                  <a:cubicBezTo>
                    <a:pt x="328600" y="335746"/>
                    <a:pt x="337718" y="293239"/>
                    <a:pt x="336609" y="249623"/>
                  </a:cubicBezTo>
                  <a:cubicBezTo>
                    <a:pt x="336609" y="246173"/>
                    <a:pt x="336485" y="242723"/>
                    <a:pt x="336239" y="239273"/>
                  </a:cubicBezTo>
                </a:path>
              </a:pathLst>
            </a:custGeom>
            <a:solidFill>
              <a:srgbClr val="0069B4"/>
            </a:solidFill>
            <a:ln w="12258"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C56ADBC4-34E0-1BCB-8DD5-9057FC3357C1}"/>
                </a:ext>
              </a:extLst>
            </p:cNvPr>
            <p:cNvSpPr/>
            <p:nvPr/>
          </p:nvSpPr>
          <p:spPr>
            <a:xfrm>
              <a:off x="10224654" y="283390"/>
              <a:ext cx="149564" cy="428399"/>
            </a:xfrm>
            <a:custGeom>
              <a:avLst/>
              <a:gdLst>
                <a:gd name="connsiteX0" fmla="*/ 90238 w 149564"/>
                <a:gd name="connsiteY0" fmla="*/ 235700 h 428399"/>
                <a:gd name="connsiteX1" fmla="*/ 137057 w 149564"/>
                <a:gd name="connsiteY1" fmla="*/ 0 h 428399"/>
                <a:gd name="connsiteX2" fmla="*/ 87897 w 149564"/>
                <a:gd name="connsiteY2" fmla="*/ 76390 h 428399"/>
                <a:gd name="connsiteX3" fmla="*/ 87897 w 149564"/>
                <a:gd name="connsiteY3" fmla="*/ 76390 h 428399"/>
                <a:gd name="connsiteX4" fmla="*/ 48 w 149564"/>
                <a:gd name="connsiteY4" fmla="*/ 330325 h 428399"/>
                <a:gd name="connsiteX5" fmla="*/ 8303 w 149564"/>
                <a:gd name="connsiteY5" fmla="*/ 428400 h 428399"/>
                <a:gd name="connsiteX6" fmla="*/ 7441 w 149564"/>
                <a:gd name="connsiteY6" fmla="*/ 410288 h 428399"/>
                <a:gd name="connsiteX7" fmla="*/ 90238 w 149564"/>
                <a:gd name="connsiteY7" fmla="*/ 23570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64" h="428399">
                  <a:moveTo>
                    <a:pt x="90238" y="235700"/>
                  </a:moveTo>
                  <a:cubicBezTo>
                    <a:pt x="171063" y="113353"/>
                    <a:pt x="150117" y="38811"/>
                    <a:pt x="137057" y="0"/>
                  </a:cubicBezTo>
                  <a:cubicBezTo>
                    <a:pt x="125106" y="25874"/>
                    <a:pt x="107487" y="50886"/>
                    <a:pt x="87897" y="76390"/>
                  </a:cubicBezTo>
                  <a:lnTo>
                    <a:pt x="87897" y="76390"/>
                  </a:lnTo>
                  <a:cubicBezTo>
                    <a:pt x="20994" y="173849"/>
                    <a:pt x="787" y="264777"/>
                    <a:pt x="48" y="330325"/>
                  </a:cubicBezTo>
                  <a:cubicBezTo>
                    <a:pt x="-445" y="370245"/>
                    <a:pt x="2882" y="402403"/>
                    <a:pt x="8303" y="428400"/>
                  </a:cubicBezTo>
                  <a:cubicBezTo>
                    <a:pt x="7810" y="422486"/>
                    <a:pt x="7441" y="416572"/>
                    <a:pt x="7441" y="410288"/>
                  </a:cubicBezTo>
                  <a:cubicBezTo>
                    <a:pt x="7441" y="336609"/>
                    <a:pt x="52659" y="292500"/>
                    <a:pt x="90238" y="235700"/>
                  </a:cubicBezTo>
                </a:path>
              </a:pathLst>
            </a:custGeom>
            <a:solidFill>
              <a:srgbClr val="95C11F"/>
            </a:solidFill>
            <a:ln w="12258"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B9D8EAE1-A32F-DF81-7114-F82016CB08AB}"/>
                </a:ext>
              </a:extLst>
            </p:cNvPr>
            <p:cNvSpPr/>
            <p:nvPr/>
          </p:nvSpPr>
          <p:spPr>
            <a:xfrm>
              <a:off x="10187493" y="359657"/>
              <a:ext cx="125057" cy="455752"/>
            </a:xfrm>
            <a:custGeom>
              <a:avLst/>
              <a:gdLst>
                <a:gd name="connsiteX0" fmla="*/ 45464 w 125057"/>
                <a:gd name="connsiteY0" fmla="*/ 352010 h 455752"/>
                <a:gd name="connsiteX1" fmla="*/ 37209 w 125057"/>
                <a:gd name="connsiteY1" fmla="*/ 253935 h 455752"/>
                <a:gd name="connsiteX2" fmla="*/ 125058 w 125057"/>
                <a:gd name="connsiteY2" fmla="*/ 0 h 455752"/>
                <a:gd name="connsiteX3" fmla="*/ 125058 w 125057"/>
                <a:gd name="connsiteY3" fmla="*/ 0 h 455752"/>
                <a:gd name="connsiteX4" fmla="*/ 105467 w 125057"/>
                <a:gd name="connsiteY4" fmla="*/ 25012 h 455752"/>
                <a:gd name="connsiteX5" fmla="*/ 0 w 125057"/>
                <a:gd name="connsiteY5" fmla="*/ 249007 h 455752"/>
                <a:gd name="connsiteX6" fmla="*/ 0 w 125057"/>
                <a:gd name="connsiteY6" fmla="*/ 249007 h 455752"/>
                <a:gd name="connsiteX7" fmla="*/ 33267 w 125057"/>
                <a:gd name="connsiteY7" fmla="*/ 381087 h 455752"/>
                <a:gd name="connsiteX8" fmla="*/ 87109 w 125057"/>
                <a:gd name="connsiteY8" fmla="*/ 442322 h 455752"/>
                <a:gd name="connsiteX9" fmla="*/ 105221 w 125057"/>
                <a:gd name="connsiteY9" fmla="*/ 455752 h 455752"/>
                <a:gd name="connsiteX10" fmla="*/ 45588 w 125057"/>
                <a:gd name="connsiteY10" fmla="*/ 351887 h 45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057" h="455752">
                  <a:moveTo>
                    <a:pt x="45464" y="352010"/>
                  </a:moveTo>
                  <a:cubicBezTo>
                    <a:pt x="39920" y="326013"/>
                    <a:pt x="36716" y="293855"/>
                    <a:pt x="37209" y="253935"/>
                  </a:cubicBezTo>
                  <a:cubicBezTo>
                    <a:pt x="37949" y="188387"/>
                    <a:pt x="58155" y="97459"/>
                    <a:pt x="125058" y="0"/>
                  </a:cubicBezTo>
                  <a:lnTo>
                    <a:pt x="125058" y="0"/>
                  </a:lnTo>
                  <a:cubicBezTo>
                    <a:pt x="118651" y="8255"/>
                    <a:pt x="112121" y="16633"/>
                    <a:pt x="105467" y="25012"/>
                  </a:cubicBezTo>
                  <a:cubicBezTo>
                    <a:pt x="55321" y="88834"/>
                    <a:pt x="2464" y="156599"/>
                    <a:pt x="0" y="249007"/>
                  </a:cubicBezTo>
                  <a:lnTo>
                    <a:pt x="0" y="249007"/>
                  </a:lnTo>
                  <a:cubicBezTo>
                    <a:pt x="0" y="297921"/>
                    <a:pt x="11828" y="343385"/>
                    <a:pt x="33267" y="381087"/>
                  </a:cubicBezTo>
                  <a:cubicBezTo>
                    <a:pt x="47436" y="404374"/>
                    <a:pt x="65548" y="424704"/>
                    <a:pt x="87109" y="442322"/>
                  </a:cubicBezTo>
                  <a:cubicBezTo>
                    <a:pt x="92900" y="447004"/>
                    <a:pt x="98937" y="451440"/>
                    <a:pt x="105221" y="455752"/>
                  </a:cubicBezTo>
                  <a:cubicBezTo>
                    <a:pt x="84275" y="440598"/>
                    <a:pt x="58525" y="413245"/>
                    <a:pt x="45588" y="351887"/>
                  </a:cubicBezTo>
                </a:path>
              </a:pathLst>
            </a:custGeom>
            <a:solidFill>
              <a:srgbClr val="52AE32"/>
            </a:solidFill>
            <a:ln w="12258"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216D4579-7AB6-DA01-5062-B7E349A3C3DC}"/>
                </a:ext>
              </a:extLst>
            </p:cNvPr>
            <p:cNvSpPr/>
            <p:nvPr/>
          </p:nvSpPr>
          <p:spPr>
            <a:xfrm>
              <a:off x="10154842" y="763661"/>
              <a:ext cx="297096" cy="453288"/>
            </a:xfrm>
            <a:custGeom>
              <a:avLst/>
              <a:gdLst>
                <a:gd name="connsiteX0" fmla="*/ 148468 w 297096"/>
                <a:gd name="connsiteY0" fmla="*/ 453165 h 453288"/>
                <a:gd name="connsiteX1" fmla="*/ 48791 w 297096"/>
                <a:gd name="connsiteY1" fmla="*/ 414723 h 453288"/>
                <a:gd name="connsiteX2" fmla="*/ 246 w 297096"/>
                <a:gd name="connsiteY2" fmla="*/ 313322 h 453288"/>
                <a:gd name="connsiteX3" fmla="*/ 0 w 297096"/>
                <a:gd name="connsiteY3" fmla="*/ 313322 h 453288"/>
                <a:gd name="connsiteX4" fmla="*/ 0 w 297096"/>
                <a:gd name="connsiteY4" fmla="*/ 308763 h 453288"/>
                <a:gd name="connsiteX5" fmla="*/ 0 w 297096"/>
                <a:gd name="connsiteY5" fmla="*/ 0 h 453288"/>
                <a:gd name="connsiteX6" fmla="*/ 4559 w 297096"/>
                <a:gd name="connsiteY6" fmla="*/ 0 h 453288"/>
                <a:gd name="connsiteX7" fmla="*/ 67396 w 297096"/>
                <a:gd name="connsiteY7" fmla="*/ 62837 h 453288"/>
                <a:gd name="connsiteX8" fmla="*/ 67396 w 297096"/>
                <a:gd name="connsiteY8" fmla="*/ 304574 h 453288"/>
                <a:gd name="connsiteX9" fmla="*/ 67396 w 297096"/>
                <a:gd name="connsiteY9" fmla="*/ 308517 h 453288"/>
                <a:gd name="connsiteX10" fmla="*/ 161897 w 297096"/>
                <a:gd name="connsiteY10" fmla="*/ 384660 h 453288"/>
                <a:gd name="connsiteX11" fmla="*/ 202310 w 297096"/>
                <a:gd name="connsiteY11" fmla="*/ 365316 h 453288"/>
                <a:gd name="connsiteX12" fmla="*/ 229170 w 297096"/>
                <a:gd name="connsiteY12" fmla="*/ 296196 h 453288"/>
                <a:gd name="connsiteX13" fmla="*/ 146989 w 297096"/>
                <a:gd name="connsiteY13" fmla="*/ 223502 h 453288"/>
                <a:gd name="connsiteX14" fmla="*/ 89450 w 297096"/>
                <a:gd name="connsiteY14" fmla="*/ 165963 h 453288"/>
                <a:gd name="connsiteX15" fmla="*/ 89450 w 297096"/>
                <a:gd name="connsiteY15" fmla="*/ 155983 h 453288"/>
                <a:gd name="connsiteX16" fmla="*/ 145264 w 297096"/>
                <a:gd name="connsiteY16" fmla="*/ 155983 h 453288"/>
                <a:gd name="connsiteX17" fmla="*/ 254181 w 297096"/>
                <a:gd name="connsiteY17" fmla="*/ 200216 h 453288"/>
                <a:gd name="connsiteX18" fmla="*/ 296812 w 297096"/>
                <a:gd name="connsiteY18" fmla="*/ 314184 h 453288"/>
                <a:gd name="connsiteX19" fmla="*/ 159064 w 297096"/>
                <a:gd name="connsiteY19" fmla="*/ 452919 h 453288"/>
                <a:gd name="connsiteX20" fmla="*/ 148344 w 297096"/>
                <a:gd name="connsiteY20" fmla="*/ 453288 h 45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096" h="453288">
                  <a:moveTo>
                    <a:pt x="148468" y="453165"/>
                  </a:moveTo>
                  <a:cubicBezTo>
                    <a:pt x="111381" y="453165"/>
                    <a:pt x="76390" y="439735"/>
                    <a:pt x="48791" y="414723"/>
                  </a:cubicBezTo>
                  <a:cubicBezTo>
                    <a:pt x="19590" y="388233"/>
                    <a:pt x="2464" y="352379"/>
                    <a:pt x="246" y="313322"/>
                  </a:cubicBezTo>
                  <a:lnTo>
                    <a:pt x="0" y="313322"/>
                  </a:lnTo>
                  <a:lnTo>
                    <a:pt x="0" y="308763"/>
                  </a:lnTo>
                  <a:cubicBezTo>
                    <a:pt x="0" y="308763"/>
                    <a:pt x="0" y="0"/>
                    <a:pt x="0" y="0"/>
                  </a:cubicBezTo>
                  <a:lnTo>
                    <a:pt x="4559" y="0"/>
                  </a:lnTo>
                  <a:cubicBezTo>
                    <a:pt x="39304" y="0"/>
                    <a:pt x="67396" y="28092"/>
                    <a:pt x="67396" y="62837"/>
                  </a:cubicBezTo>
                  <a:lnTo>
                    <a:pt x="67396" y="304574"/>
                  </a:lnTo>
                  <a:cubicBezTo>
                    <a:pt x="67396" y="305929"/>
                    <a:pt x="67396" y="307162"/>
                    <a:pt x="67396" y="308517"/>
                  </a:cubicBezTo>
                  <a:cubicBezTo>
                    <a:pt x="69613" y="356199"/>
                    <a:pt x="112614" y="392546"/>
                    <a:pt x="161897" y="384660"/>
                  </a:cubicBezTo>
                  <a:cubicBezTo>
                    <a:pt x="176929" y="382319"/>
                    <a:pt x="190975" y="375420"/>
                    <a:pt x="202310" y="365316"/>
                  </a:cubicBezTo>
                  <a:cubicBezTo>
                    <a:pt x="222270" y="347451"/>
                    <a:pt x="231880" y="322440"/>
                    <a:pt x="229170" y="296196"/>
                  </a:cubicBezTo>
                  <a:cubicBezTo>
                    <a:pt x="224981" y="254674"/>
                    <a:pt x="189620" y="223502"/>
                    <a:pt x="146989" y="223502"/>
                  </a:cubicBezTo>
                  <a:cubicBezTo>
                    <a:pt x="115201" y="223502"/>
                    <a:pt x="89450" y="197751"/>
                    <a:pt x="89450" y="165963"/>
                  </a:cubicBezTo>
                  <a:lnTo>
                    <a:pt x="89450" y="155983"/>
                  </a:lnTo>
                  <a:lnTo>
                    <a:pt x="145264" y="155983"/>
                  </a:lnTo>
                  <a:cubicBezTo>
                    <a:pt x="185923" y="155983"/>
                    <a:pt x="225597" y="171261"/>
                    <a:pt x="254181" y="200216"/>
                  </a:cubicBezTo>
                  <a:cubicBezTo>
                    <a:pt x="284245" y="230772"/>
                    <a:pt x="299399" y="271431"/>
                    <a:pt x="296812" y="314184"/>
                  </a:cubicBezTo>
                  <a:cubicBezTo>
                    <a:pt x="292130" y="388110"/>
                    <a:pt x="232989" y="447744"/>
                    <a:pt x="159064" y="452919"/>
                  </a:cubicBezTo>
                  <a:cubicBezTo>
                    <a:pt x="155491" y="453165"/>
                    <a:pt x="151917" y="453288"/>
                    <a:pt x="148344" y="453288"/>
                  </a:cubicBezTo>
                </a:path>
              </a:pathLst>
            </a:custGeom>
            <a:solidFill>
              <a:srgbClr val="004077"/>
            </a:solidFill>
            <a:ln w="122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361A09C0-218C-80A9-C66B-A40872885568}"/>
                </a:ext>
              </a:extLst>
            </p:cNvPr>
            <p:cNvSpPr/>
            <p:nvPr/>
          </p:nvSpPr>
          <p:spPr>
            <a:xfrm>
              <a:off x="10496625" y="918289"/>
              <a:ext cx="297121" cy="453164"/>
            </a:xfrm>
            <a:custGeom>
              <a:avLst/>
              <a:gdLst>
                <a:gd name="connsiteX0" fmla="*/ 159064 w 297121"/>
                <a:gd name="connsiteY0" fmla="*/ 246 h 453164"/>
                <a:gd name="connsiteX1" fmla="*/ 296812 w 297121"/>
                <a:gd name="connsiteY1" fmla="*/ 138980 h 453164"/>
                <a:gd name="connsiteX2" fmla="*/ 254181 w 297121"/>
                <a:gd name="connsiteY2" fmla="*/ 252949 h 453164"/>
                <a:gd name="connsiteX3" fmla="*/ 145264 w 297121"/>
                <a:gd name="connsiteY3" fmla="*/ 297182 h 453164"/>
                <a:gd name="connsiteX4" fmla="*/ 89450 w 297121"/>
                <a:gd name="connsiteY4" fmla="*/ 297182 h 453164"/>
                <a:gd name="connsiteX5" fmla="*/ 89450 w 297121"/>
                <a:gd name="connsiteY5" fmla="*/ 287202 h 453164"/>
                <a:gd name="connsiteX6" fmla="*/ 146989 w 297121"/>
                <a:gd name="connsiteY6" fmla="*/ 229663 h 453164"/>
                <a:gd name="connsiteX7" fmla="*/ 229170 w 297121"/>
                <a:gd name="connsiteY7" fmla="*/ 156969 h 453164"/>
                <a:gd name="connsiteX8" fmla="*/ 202310 w 297121"/>
                <a:gd name="connsiteY8" fmla="*/ 87848 h 453164"/>
                <a:gd name="connsiteX9" fmla="*/ 161897 w 297121"/>
                <a:gd name="connsiteY9" fmla="*/ 68505 h 453164"/>
                <a:gd name="connsiteX10" fmla="*/ 67396 w 297121"/>
                <a:gd name="connsiteY10" fmla="*/ 144648 h 453164"/>
                <a:gd name="connsiteX11" fmla="*/ 67396 w 297121"/>
                <a:gd name="connsiteY11" fmla="*/ 148591 h 453164"/>
                <a:gd name="connsiteX12" fmla="*/ 67396 w 297121"/>
                <a:gd name="connsiteY12" fmla="*/ 390328 h 453164"/>
                <a:gd name="connsiteX13" fmla="*/ 4559 w 297121"/>
                <a:gd name="connsiteY13" fmla="*/ 453165 h 453164"/>
                <a:gd name="connsiteX14" fmla="*/ 0 w 297121"/>
                <a:gd name="connsiteY14" fmla="*/ 453165 h 453164"/>
                <a:gd name="connsiteX15" fmla="*/ 0 w 297121"/>
                <a:gd name="connsiteY15" fmla="*/ 139843 h 453164"/>
                <a:gd name="connsiteX16" fmla="*/ 246 w 297121"/>
                <a:gd name="connsiteY16" fmla="*/ 139843 h 453164"/>
                <a:gd name="connsiteX17" fmla="*/ 48791 w 297121"/>
                <a:gd name="connsiteY17" fmla="*/ 38441 h 453164"/>
                <a:gd name="connsiteX18" fmla="*/ 148468 w 297121"/>
                <a:gd name="connsiteY18" fmla="*/ 0 h 453164"/>
                <a:gd name="connsiteX19" fmla="*/ 159187 w 297121"/>
                <a:gd name="connsiteY19" fmla="*/ 370 h 45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7121" h="453164">
                  <a:moveTo>
                    <a:pt x="159064" y="246"/>
                  </a:moveTo>
                  <a:cubicBezTo>
                    <a:pt x="232989" y="5421"/>
                    <a:pt x="292130" y="65055"/>
                    <a:pt x="296812" y="138980"/>
                  </a:cubicBezTo>
                  <a:cubicBezTo>
                    <a:pt x="299523" y="181734"/>
                    <a:pt x="284368" y="222393"/>
                    <a:pt x="254181" y="252949"/>
                  </a:cubicBezTo>
                  <a:cubicBezTo>
                    <a:pt x="225597" y="281904"/>
                    <a:pt x="185923" y="297182"/>
                    <a:pt x="145264" y="297182"/>
                  </a:cubicBezTo>
                  <a:lnTo>
                    <a:pt x="89450" y="297182"/>
                  </a:lnTo>
                  <a:lnTo>
                    <a:pt x="89450" y="287202"/>
                  </a:lnTo>
                  <a:cubicBezTo>
                    <a:pt x="89450" y="255414"/>
                    <a:pt x="115201" y="229663"/>
                    <a:pt x="146989" y="229663"/>
                  </a:cubicBezTo>
                  <a:cubicBezTo>
                    <a:pt x="189620" y="229663"/>
                    <a:pt x="224981" y="198367"/>
                    <a:pt x="229170" y="156969"/>
                  </a:cubicBezTo>
                  <a:cubicBezTo>
                    <a:pt x="231757" y="130725"/>
                    <a:pt x="222147" y="105714"/>
                    <a:pt x="202310" y="87848"/>
                  </a:cubicBezTo>
                  <a:cubicBezTo>
                    <a:pt x="190975" y="77745"/>
                    <a:pt x="176929" y="70845"/>
                    <a:pt x="161897" y="68505"/>
                  </a:cubicBezTo>
                  <a:cubicBezTo>
                    <a:pt x="112614" y="60619"/>
                    <a:pt x="69737" y="96966"/>
                    <a:pt x="67396" y="144648"/>
                  </a:cubicBezTo>
                  <a:cubicBezTo>
                    <a:pt x="67396" y="146003"/>
                    <a:pt x="67396" y="147235"/>
                    <a:pt x="67396" y="148591"/>
                  </a:cubicBezTo>
                  <a:lnTo>
                    <a:pt x="67396" y="390328"/>
                  </a:lnTo>
                  <a:cubicBezTo>
                    <a:pt x="67396" y="425073"/>
                    <a:pt x="39304" y="453165"/>
                    <a:pt x="4559" y="453165"/>
                  </a:cubicBezTo>
                  <a:lnTo>
                    <a:pt x="0" y="453165"/>
                  </a:lnTo>
                  <a:lnTo>
                    <a:pt x="0" y="139843"/>
                  </a:lnTo>
                  <a:lnTo>
                    <a:pt x="246" y="139843"/>
                  </a:lnTo>
                  <a:cubicBezTo>
                    <a:pt x="2464" y="100785"/>
                    <a:pt x="19590" y="64931"/>
                    <a:pt x="48791" y="38441"/>
                  </a:cubicBezTo>
                  <a:cubicBezTo>
                    <a:pt x="76390" y="13430"/>
                    <a:pt x="111381" y="0"/>
                    <a:pt x="148468" y="0"/>
                  </a:cubicBezTo>
                  <a:cubicBezTo>
                    <a:pt x="152041" y="0"/>
                    <a:pt x="155614" y="123"/>
                    <a:pt x="159187" y="370"/>
                  </a:cubicBezTo>
                </a:path>
              </a:pathLst>
            </a:custGeom>
            <a:solidFill>
              <a:srgbClr val="004077"/>
            </a:solidFill>
            <a:ln w="12258"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94549403-C89E-2793-DDCA-1B5893AE35F2}"/>
                </a:ext>
              </a:extLst>
            </p:cNvPr>
            <p:cNvSpPr/>
            <p:nvPr/>
          </p:nvSpPr>
          <p:spPr>
            <a:xfrm>
              <a:off x="10043461" y="919398"/>
              <a:ext cx="66779" cy="297551"/>
            </a:xfrm>
            <a:custGeom>
              <a:avLst/>
              <a:gdLst>
                <a:gd name="connsiteX0" fmla="*/ 4559 w 66779"/>
                <a:gd name="connsiteY0" fmla="*/ 297428 h 297551"/>
                <a:gd name="connsiteX1" fmla="*/ 0 w 66779"/>
                <a:gd name="connsiteY1" fmla="*/ 297428 h 297551"/>
                <a:gd name="connsiteX2" fmla="*/ 0 w 66779"/>
                <a:gd name="connsiteY2" fmla="*/ 0 h 297551"/>
                <a:gd name="connsiteX3" fmla="*/ 66780 w 66779"/>
                <a:gd name="connsiteY3" fmla="*/ 0 h 297551"/>
                <a:gd name="connsiteX4" fmla="*/ 66780 w 66779"/>
                <a:gd name="connsiteY4" fmla="*/ 234591 h 297551"/>
                <a:gd name="connsiteX5" fmla="*/ 4559 w 66779"/>
                <a:gd name="connsiteY5" fmla="*/ 297551 h 29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297551">
                  <a:moveTo>
                    <a:pt x="4559" y="297428"/>
                  </a:moveTo>
                  <a:lnTo>
                    <a:pt x="0" y="297428"/>
                  </a:lnTo>
                  <a:lnTo>
                    <a:pt x="0" y="0"/>
                  </a:lnTo>
                  <a:lnTo>
                    <a:pt x="66780" y="0"/>
                  </a:lnTo>
                  <a:lnTo>
                    <a:pt x="66780" y="234591"/>
                  </a:lnTo>
                  <a:cubicBezTo>
                    <a:pt x="66780" y="269336"/>
                    <a:pt x="38934" y="297551"/>
                    <a:pt x="4559" y="297551"/>
                  </a:cubicBezTo>
                </a:path>
              </a:pathLst>
            </a:custGeom>
            <a:solidFill>
              <a:srgbClr val="004077"/>
            </a:solidFill>
            <a:ln w="12258"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4E7F0310-D386-2340-9382-1F438C771713}"/>
                </a:ext>
              </a:extLst>
            </p:cNvPr>
            <p:cNvSpPr/>
            <p:nvPr/>
          </p:nvSpPr>
          <p:spPr>
            <a:xfrm>
              <a:off x="10043461" y="830318"/>
              <a:ext cx="66779" cy="66779"/>
            </a:xfrm>
            <a:custGeom>
              <a:avLst/>
              <a:gdLst>
                <a:gd name="connsiteX0" fmla="*/ 66780 w 66779"/>
                <a:gd name="connsiteY0" fmla="*/ 66780 h 66779"/>
                <a:gd name="connsiteX1" fmla="*/ 0 w 66779"/>
                <a:gd name="connsiteY1" fmla="*/ 66780 h 66779"/>
                <a:gd name="connsiteX2" fmla="*/ 0 w 66779"/>
                <a:gd name="connsiteY2" fmla="*/ 33390 h 66779"/>
                <a:gd name="connsiteX3" fmla="*/ 33390 w 66779"/>
                <a:gd name="connsiteY3" fmla="*/ 0 h 66779"/>
                <a:gd name="connsiteX4" fmla="*/ 66780 w 66779"/>
                <a:gd name="connsiteY4" fmla="*/ 33390 h 66779"/>
                <a:gd name="connsiteX5" fmla="*/ 66780 w 66779"/>
                <a:gd name="connsiteY5" fmla="*/ 66780 h 6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79" h="66779">
                  <a:moveTo>
                    <a:pt x="66780" y="66780"/>
                  </a:moveTo>
                  <a:lnTo>
                    <a:pt x="0" y="66780"/>
                  </a:lnTo>
                  <a:lnTo>
                    <a:pt x="0" y="33390"/>
                  </a:lnTo>
                  <a:cubicBezTo>
                    <a:pt x="0" y="14908"/>
                    <a:pt x="14908" y="0"/>
                    <a:pt x="33390" y="0"/>
                  </a:cubicBezTo>
                  <a:cubicBezTo>
                    <a:pt x="51871" y="0"/>
                    <a:pt x="66780" y="14908"/>
                    <a:pt x="66780" y="33390"/>
                  </a:cubicBezTo>
                  <a:lnTo>
                    <a:pt x="66780" y="66780"/>
                  </a:lnTo>
                  <a:close/>
                </a:path>
              </a:pathLst>
            </a:custGeom>
            <a:solidFill>
              <a:srgbClr val="004077"/>
            </a:solidFill>
            <a:ln w="12258" cap="flat">
              <a:noFill/>
              <a:prstDash val="solid"/>
              <a:miter/>
            </a:ln>
          </p:spPr>
          <p:txBody>
            <a:bodyPr rtlCol="0" anchor="ctr"/>
            <a:lstStyle/>
            <a:p>
              <a:endParaRPr lang="pt-BR"/>
            </a:p>
          </p:txBody>
        </p:sp>
      </p:grpSp>
      <p:sp>
        <p:nvSpPr>
          <p:cNvPr id="19" name="Título 1">
            <a:extLst>
              <a:ext uri="{FF2B5EF4-FFF2-40B4-BE49-F238E27FC236}">
                <a16:creationId xmlns:a16="http://schemas.microsoft.com/office/drawing/2014/main" id="{142308CA-EECF-5C7B-0BE6-FA8A64BF5005}"/>
              </a:ext>
            </a:extLst>
          </p:cNvPr>
          <p:cNvSpPr>
            <a:spLocks noGrp="1"/>
          </p:cNvSpPr>
          <p:nvPr>
            <p:ph type="title" hasCustomPrompt="1"/>
          </p:nvPr>
        </p:nvSpPr>
        <p:spPr>
          <a:xfrm>
            <a:off x="634375" y="359164"/>
            <a:ext cx="8460000" cy="988193"/>
          </a:xfrm>
        </p:spPr>
        <p:txBody>
          <a:bodyPr anchor="b">
            <a:normAutofit/>
          </a:bodyPr>
          <a:lstStyle>
            <a:lvl1pPr>
              <a:defRPr sz="3000">
                <a:solidFill>
                  <a:srgbClr val="95C11F"/>
                </a:solidFill>
              </a:defRPr>
            </a:lvl1pPr>
          </a:lstStyle>
          <a:p>
            <a:r>
              <a:rPr lang="pt-BR" dirty="0"/>
              <a:t>Clique para editar o título do Slide</a:t>
            </a:r>
          </a:p>
        </p:txBody>
      </p:sp>
    </p:spTree>
    <p:extLst>
      <p:ext uri="{BB962C8B-B14F-4D97-AF65-F5344CB8AC3E}">
        <p14:creationId xmlns:p14="http://schemas.microsoft.com/office/powerpoint/2010/main" val="178160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47C2A0D-E5DB-EAAC-8AF1-0463F1CFCD1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06A68FD-911A-7313-E5BB-1148342FB5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976D4BE-53B2-EA54-B833-53BCAAAE3D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solidFill>
                <a:latin typeface="Trebuchet MS" panose="020B0603020202020204" pitchFamily="34" charset="0"/>
              </a:defRPr>
            </a:lvl1pPr>
          </a:lstStyle>
          <a:p>
            <a:fld id="{242FDA1F-DA53-4179-B0A7-29D4A08DEEDD}" type="datetimeFigureOut">
              <a:rPr lang="pt-BR" smtClean="0"/>
              <a:pPr/>
              <a:t>11/12/2025</a:t>
            </a:fld>
            <a:endParaRPr lang="pt-BR"/>
          </a:p>
        </p:txBody>
      </p:sp>
      <p:sp>
        <p:nvSpPr>
          <p:cNvPr id="5" name="Espaço Reservado para Rodapé 4">
            <a:extLst>
              <a:ext uri="{FF2B5EF4-FFF2-40B4-BE49-F238E27FC236}">
                <a16:creationId xmlns:a16="http://schemas.microsoft.com/office/drawing/2014/main" id="{393D774F-B134-0787-0671-9BF8E1BC6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latin typeface="Trebuchet MS" panose="020B0603020202020204" pitchFamily="34" charset="0"/>
              </a:defRPr>
            </a:lvl1pPr>
          </a:lstStyle>
          <a:p>
            <a:endParaRPr lang="pt-BR"/>
          </a:p>
        </p:txBody>
      </p:sp>
      <p:sp>
        <p:nvSpPr>
          <p:cNvPr id="6" name="Espaço Reservado para Número de Slide 5">
            <a:extLst>
              <a:ext uri="{FF2B5EF4-FFF2-40B4-BE49-F238E27FC236}">
                <a16:creationId xmlns:a16="http://schemas.microsoft.com/office/drawing/2014/main" id="{72E559A9-3BEB-6959-A1FD-1A0867DD79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tx1"/>
                </a:solidFill>
                <a:latin typeface="Trebuchet MS" panose="020B0603020202020204" pitchFamily="34" charset="0"/>
              </a:defRPr>
            </a:lvl1pPr>
          </a:lstStyle>
          <a:p>
            <a:fld id="{6020F476-906C-4B0F-AA88-8EACE0BA756A}" type="slidenum">
              <a:rPr lang="pt-BR" smtClean="0"/>
              <a:pPr/>
              <a:t>‹nº›</a:t>
            </a:fld>
            <a:endParaRPr lang="pt-BR"/>
          </a:p>
        </p:txBody>
      </p:sp>
    </p:spTree>
    <p:extLst>
      <p:ext uri="{BB962C8B-B14F-4D97-AF65-F5344CB8AC3E}">
        <p14:creationId xmlns:p14="http://schemas.microsoft.com/office/powerpoint/2010/main" val="3106989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88" r:id="rId7"/>
    <p:sldLayoutId id="2147483685" r:id="rId8"/>
    <p:sldLayoutId id="2147483681" r:id="rId9"/>
    <p:sldLayoutId id="2147483680" r:id="rId10"/>
    <p:sldLayoutId id="2147483677" r:id="rId11"/>
    <p:sldLayoutId id="2147483678" r:id="rId12"/>
    <p:sldLayoutId id="2147483679" r:id="rId13"/>
    <p:sldLayoutId id="2147483683" r:id="rId14"/>
    <p:sldLayoutId id="2147483684" r:id="rId15"/>
    <p:sldLayoutId id="2147483660" r:id="rId16"/>
    <p:sldLayoutId id="2147483661" r:id="rId17"/>
    <p:sldLayoutId id="2147483662" r:id="rId18"/>
    <p:sldLayoutId id="2147483663" r:id="rId19"/>
    <p:sldLayoutId id="2147483664" r:id="rId20"/>
    <p:sldLayoutId id="2147483652" r:id="rId21"/>
    <p:sldLayoutId id="2147483656" r:id="rId22"/>
    <p:sldLayoutId id="2147483659" r:id="rId23"/>
    <p:sldLayoutId id="2147483657" r:id="rId24"/>
    <p:sldLayoutId id="2147483658" r:id="rId25"/>
    <p:sldLayoutId id="2147483686" r:id="rId26"/>
    <p:sldLayoutId id="2147483687" r:id="rId27"/>
  </p:sldLayoutIdLst>
  <p:txStyles>
    <p:titleStyle>
      <a:lvl1pPr algn="l" defTabSz="914400" rtl="0" eaLnBrk="1" latinLnBrk="0" hangingPunct="1">
        <a:lnSpc>
          <a:spcPct val="90000"/>
        </a:lnSpc>
        <a:spcBef>
          <a:spcPct val="0"/>
        </a:spcBef>
        <a:buNone/>
        <a:defRPr sz="4000" b="1" i="1"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FA1156AD-A0C8-A141-F075-535808491807}"/>
              </a:ext>
            </a:extLst>
          </p:cNvPr>
          <p:cNvPicPr>
            <a:picLocks noChangeAspect="1"/>
          </p:cNvPicPr>
          <p:nvPr/>
        </p:nvPicPr>
        <p:blipFill rotWithShape="1">
          <a:blip r:embed="rId2">
            <a:extLst>
              <a:ext uri="{28A0092B-C50C-407E-A947-70E740481C1C}">
                <a14:useLocalDpi xmlns:a14="http://schemas.microsoft.com/office/drawing/2010/main" val="0"/>
              </a:ext>
            </a:extLst>
          </a:blip>
          <a:srcRect l="25535" t="15145" r="25135" b="6447"/>
          <a:stretch>
            <a:fillRect/>
          </a:stretch>
        </p:blipFill>
        <p:spPr>
          <a:xfrm>
            <a:off x="0" y="3229"/>
            <a:ext cx="12192000" cy="6851543"/>
          </a:xfrm>
          <a:prstGeom prst="rect">
            <a:avLst/>
          </a:prstGeom>
        </p:spPr>
      </p:pic>
      <p:pic>
        <p:nvPicPr>
          <p:cNvPr id="9" name="Imagem 8">
            <a:extLst>
              <a:ext uri="{FF2B5EF4-FFF2-40B4-BE49-F238E27FC236}">
                <a16:creationId xmlns:a16="http://schemas.microsoft.com/office/drawing/2014/main" id="{12C5C564-EBAE-80A6-BB4E-5BA69FFD266F}"/>
              </a:ext>
            </a:extLst>
          </p:cNvPr>
          <p:cNvPicPr>
            <a:picLocks noChangeAspect="1"/>
          </p:cNvPicPr>
          <p:nvPr/>
        </p:nvPicPr>
        <p:blipFill>
          <a:blip r:embed="rId3"/>
          <a:srcRect l="36843" r="1" b="28241"/>
          <a:stretch>
            <a:fillRect/>
          </a:stretch>
        </p:blipFill>
        <p:spPr>
          <a:xfrm>
            <a:off x="0" y="-3229"/>
            <a:ext cx="9963612" cy="6858000"/>
          </a:xfrm>
          <a:prstGeom prst="rect">
            <a:avLst/>
          </a:prstGeom>
        </p:spPr>
      </p:pic>
      <p:pic>
        <p:nvPicPr>
          <p:cNvPr id="10" name="Gráfico 9">
            <a:extLst>
              <a:ext uri="{FF2B5EF4-FFF2-40B4-BE49-F238E27FC236}">
                <a16:creationId xmlns:a16="http://schemas.microsoft.com/office/drawing/2014/main" id="{4B99B65C-62F5-7533-50BD-94BA061309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9455" y="444389"/>
            <a:ext cx="2169161" cy="1778000"/>
          </a:xfrm>
          <a:prstGeom prst="rect">
            <a:avLst/>
          </a:prstGeom>
        </p:spPr>
      </p:pic>
      <p:sp>
        <p:nvSpPr>
          <p:cNvPr id="11" name="Título 1">
            <a:extLst>
              <a:ext uri="{FF2B5EF4-FFF2-40B4-BE49-F238E27FC236}">
                <a16:creationId xmlns:a16="http://schemas.microsoft.com/office/drawing/2014/main" id="{70FBF380-3A80-6846-D921-DF884A59D04B}"/>
              </a:ext>
            </a:extLst>
          </p:cNvPr>
          <p:cNvSpPr txBox="1">
            <a:spLocks/>
          </p:cNvSpPr>
          <p:nvPr/>
        </p:nvSpPr>
        <p:spPr>
          <a:xfrm>
            <a:off x="845406" y="2533649"/>
            <a:ext cx="5993544" cy="2438401"/>
          </a:xfrm>
          <a:prstGeom prst="rect">
            <a:avLst/>
          </a:prstGeom>
        </p:spPr>
        <p:txBody>
          <a:bodyPr anchor="b">
            <a:normAutofit fontScale="62500" lnSpcReduction="20000"/>
          </a:bodyPr>
          <a:lstStyle>
            <a:lvl1pPr algn="l" defTabSz="914400" rtl="0" eaLnBrk="1" latinLnBrk="0" hangingPunct="1">
              <a:lnSpc>
                <a:spcPct val="90000"/>
              </a:lnSpc>
              <a:spcBef>
                <a:spcPct val="0"/>
              </a:spcBef>
              <a:buNone/>
              <a:defRPr sz="4400" b="1" i="1" kern="1200">
                <a:solidFill>
                  <a:srgbClr val="95C11F"/>
                </a:solidFill>
                <a:latin typeface="Trebuchet MS" panose="020B0603020202020204" pitchFamily="34" charset="0"/>
                <a:ea typeface="+mj-ea"/>
                <a:cs typeface="+mj-cs"/>
              </a:defRPr>
            </a:lvl1pPr>
          </a:lstStyle>
          <a:p>
            <a:endParaRPr lang="pt-BR" b="0" dirty="0"/>
          </a:p>
          <a:p>
            <a:pPr>
              <a:lnSpc>
                <a:spcPct val="120000"/>
              </a:lnSpc>
            </a:pPr>
            <a:r>
              <a:rPr lang="pt-BR" sz="5100" dirty="0"/>
              <a:t>Fraturamento Hidráulico de Reservatórios Não Convencionais</a:t>
            </a:r>
          </a:p>
          <a:p>
            <a:endParaRPr lang="pt-BR" dirty="0"/>
          </a:p>
          <a:p>
            <a:r>
              <a:rPr lang="pt-BR" sz="3900" b="0" dirty="0"/>
              <a:t>Audiência Pública</a:t>
            </a:r>
          </a:p>
          <a:p>
            <a:endParaRPr lang="pt-BR" b="0" dirty="0"/>
          </a:p>
        </p:txBody>
      </p:sp>
      <p:pic>
        <p:nvPicPr>
          <p:cNvPr id="13" name="Gráfico 12">
            <a:extLst>
              <a:ext uri="{FF2B5EF4-FFF2-40B4-BE49-F238E27FC236}">
                <a16:creationId xmlns:a16="http://schemas.microsoft.com/office/drawing/2014/main" id="{7D8A299C-5E74-32F1-CB17-35ECCF4017F9}"/>
              </a:ext>
            </a:extLst>
          </p:cNvPr>
          <p:cNvPicPr>
            <a:picLocks noChangeAspect="1"/>
          </p:cNvPicPr>
          <p:nvPr/>
        </p:nvPicPr>
        <p:blipFill>
          <a:blip r:embed="rId6">
            <a:extLst>
              <a:ext uri="{96DAC541-7B7A-43D3-8B79-37D633B846F1}">
                <asvg:svgBlip xmlns:asvg="http://schemas.microsoft.com/office/drawing/2016/SVG/main" r:embed="rId7"/>
              </a:ext>
            </a:extLst>
          </a:blip>
          <a:srcRect l="32297" b="34201"/>
          <a:stretch>
            <a:fillRect/>
          </a:stretch>
        </p:blipFill>
        <p:spPr>
          <a:xfrm>
            <a:off x="0" y="2622455"/>
            <a:ext cx="2049494" cy="4238774"/>
          </a:xfrm>
          <a:prstGeom prst="rect">
            <a:avLst/>
          </a:prstGeom>
        </p:spPr>
      </p:pic>
      <p:sp>
        <p:nvSpPr>
          <p:cNvPr id="15" name="Espaço Reservado para Número de Slide 5">
            <a:extLst>
              <a:ext uri="{FF2B5EF4-FFF2-40B4-BE49-F238E27FC236}">
                <a16:creationId xmlns:a16="http://schemas.microsoft.com/office/drawing/2014/main" id="{256D379E-DBF6-1A5F-5606-E72F5D6912DE}"/>
              </a:ext>
            </a:extLst>
          </p:cNvPr>
          <p:cNvSpPr>
            <a:spLocks noGrp="1"/>
          </p:cNvSpPr>
          <p:nvPr>
            <p:ph type="sldNum" sz="quarter" idx="12"/>
          </p:nvPr>
        </p:nvSpPr>
        <p:spPr>
          <a:xfrm>
            <a:off x="11546618" y="6356350"/>
            <a:ext cx="476727" cy="365125"/>
          </a:xfrm>
        </p:spPr>
        <p:txBody>
          <a:bodyPr/>
          <a:lstStyle>
            <a:lvl1pPr>
              <a:defRPr sz="1000" b="1">
                <a:solidFill>
                  <a:schemeClr val="bg1"/>
                </a:solidFill>
                <a:latin typeface="Trebuchet MS" panose="020B0603020202020204" pitchFamily="34" charset="0"/>
              </a:defRPr>
            </a:lvl1pPr>
          </a:lstStyle>
          <a:p>
            <a:fld id="{6020F476-906C-4B0F-AA88-8EACE0BA756A}" type="slidenum">
              <a:rPr lang="pt-BR" smtClean="0"/>
              <a:pPr/>
              <a:t>1</a:t>
            </a:fld>
            <a:endParaRPr lang="pt-BR"/>
          </a:p>
        </p:txBody>
      </p:sp>
      <p:sp>
        <p:nvSpPr>
          <p:cNvPr id="17" name="Espaço Reservado para Data 3">
            <a:extLst>
              <a:ext uri="{FF2B5EF4-FFF2-40B4-BE49-F238E27FC236}">
                <a16:creationId xmlns:a16="http://schemas.microsoft.com/office/drawing/2014/main" id="{15F727A3-9703-E454-9D24-A54A7DCC8059}"/>
              </a:ext>
            </a:extLst>
          </p:cNvPr>
          <p:cNvSpPr>
            <a:spLocks noGrp="1"/>
          </p:cNvSpPr>
          <p:nvPr>
            <p:ph type="dt" sz="half" idx="10"/>
          </p:nvPr>
        </p:nvSpPr>
        <p:spPr>
          <a:xfrm>
            <a:off x="645381" y="6356350"/>
            <a:ext cx="857416" cy="365125"/>
          </a:xfrm>
        </p:spPr>
        <p:txBody>
          <a:bodyPr/>
          <a:lstStyle>
            <a:lvl1pPr>
              <a:defRPr sz="1000">
                <a:solidFill>
                  <a:schemeClr val="bg1"/>
                </a:solidFill>
                <a:latin typeface="Trebuchet MS" panose="020B0603020202020204" pitchFamily="34" charset="0"/>
              </a:defRPr>
            </a:lvl1pPr>
          </a:lstStyle>
          <a:p>
            <a:r>
              <a:rPr lang="pt-BR" dirty="0"/>
              <a:t>11/12/2025</a:t>
            </a:r>
          </a:p>
        </p:txBody>
      </p:sp>
      <p:sp>
        <p:nvSpPr>
          <p:cNvPr id="3" name="CaixaDeTexto 2">
            <a:extLst>
              <a:ext uri="{FF2B5EF4-FFF2-40B4-BE49-F238E27FC236}">
                <a16:creationId xmlns:a16="http://schemas.microsoft.com/office/drawing/2014/main" id="{30D93B66-EDEC-D405-A313-953002DADC37}"/>
              </a:ext>
            </a:extLst>
          </p:cNvPr>
          <p:cNvSpPr txBox="1"/>
          <p:nvPr/>
        </p:nvSpPr>
        <p:spPr>
          <a:xfrm>
            <a:off x="2228389" y="5754868"/>
            <a:ext cx="6139542" cy="707886"/>
          </a:xfrm>
          <a:prstGeom prst="rect">
            <a:avLst/>
          </a:prstGeom>
          <a:noFill/>
        </p:spPr>
        <p:txBody>
          <a:bodyPr wrap="square">
            <a:spAutoFit/>
          </a:bodyPr>
          <a:lstStyle/>
          <a:p>
            <a:r>
              <a:rPr lang="pt-BR" sz="2000" b="1" dirty="0">
                <a:solidFill>
                  <a:srgbClr val="004077"/>
                </a:solidFill>
                <a:latin typeface="Trebuchet MS" panose="020B0603020202020204" pitchFamily="34" charset="0"/>
              </a:rPr>
              <a:t>Claudio Nunes</a:t>
            </a:r>
          </a:p>
          <a:p>
            <a:r>
              <a:rPr lang="pt-BR" sz="2000" dirty="0">
                <a:solidFill>
                  <a:srgbClr val="004077"/>
                </a:solidFill>
                <a:latin typeface="Trebuchet MS" panose="020B0603020202020204" pitchFamily="34" charset="0"/>
              </a:rPr>
              <a:t>Diretor Executivo de E&amp;P</a:t>
            </a:r>
          </a:p>
        </p:txBody>
      </p:sp>
    </p:spTree>
    <p:extLst>
      <p:ext uri="{BB962C8B-B14F-4D97-AF65-F5344CB8AC3E}">
        <p14:creationId xmlns:p14="http://schemas.microsoft.com/office/powerpoint/2010/main" val="299803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D00E-F1E9-A457-81D5-4197D6A4D9F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54A82CE-0F62-ADC2-B20F-56813A4773F4}"/>
              </a:ext>
            </a:extLst>
          </p:cNvPr>
          <p:cNvSpPr>
            <a:spLocks noGrp="1"/>
          </p:cNvSpPr>
          <p:nvPr>
            <p:ph type="title"/>
          </p:nvPr>
        </p:nvSpPr>
        <p:spPr/>
        <p:txBody>
          <a:bodyPr/>
          <a:lstStyle/>
          <a:p>
            <a:r>
              <a:rPr lang="pt-BR" dirty="0"/>
              <a:t>Cenário Mundial e Potencial Brasil</a:t>
            </a:r>
          </a:p>
        </p:txBody>
      </p:sp>
      <p:sp>
        <p:nvSpPr>
          <p:cNvPr id="2" name="Subtítulo 2">
            <a:extLst>
              <a:ext uri="{FF2B5EF4-FFF2-40B4-BE49-F238E27FC236}">
                <a16:creationId xmlns:a16="http://schemas.microsoft.com/office/drawing/2014/main" id="{21720C1E-93E1-50FD-8B4A-4B8CFA97CFA2}"/>
              </a:ext>
            </a:extLst>
          </p:cNvPr>
          <p:cNvSpPr txBox="1">
            <a:spLocks/>
          </p:cNvSpPr>
          <p:nvPr/>
        </p:nvSpPr>
        <p:spPr>
          <a:xfrm>
            <a:off x="889907" y="1790188"/>
            <a:ext cx="10483486" cy="72441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04077"/>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sz="1600" dirty="0"/>
              <a:t>Os países que mais se destacam pela extração de óleo e gás por </a:t>
            </a:r>
            <a:r>
              <a:rPr lang="pt-BR" sz="1600" b="1" dirty="0"/>
              <a:t>Fraturamento</a:t>
            </a:r>
            <a:r>
              <a:rPr lang="pt-BR" sz="1600" dirty="0"/>
              <a:t> </a:t>
            </a:r>
            <a:r>
              <a:rPr lang="pt-BR" sz="1600" b="1" dirty="0"/>
              <a:t>Não Convencional </a:t>
            </a:r>
            <a:r>
              <a:rPr lang="pt-BR" sz="1600" dirty="0"/>
              <a:t>são Estados Unidos, Canadá e Argentina, de quem </a:t>
            </a:r>
            <a:r>
              <a:rPr lang="pt-BR" sz="1600"/>
              <a:t>importamos gás.</a:t>
            </a:r>
            <a:endParaRPr lang="pt-BR" sz="1600" dirty="0"/>
          </a:p>
          <a:p>
            <a:pPr algn="just"/>
            <a:endParaRPr lang="pt-BR" sz="1600" dirty="0"/>
          </a:p>
          <a:p>
            <a:pPr algn="just"/>
            <a:endParaRPr lang="pt-BR" sz="1600" dirty="0"/>
          </a:p>
        </p:txBody>
      </p:sp>
      <p:grpSp>
        <p:nvGrpSpPr>
          <p:cNvPr id="5" name="Gráfico 4">
            <a:extLst>
              <a:ext uri="{FF2B5EF4-FFF2-40B4-BE49-F238E27FC236}">
                <a16:creationId xmlns:a16="http://schemas.microsoft.com/office/drawing/2014/main" id="{6A64104E-8BEF-94C9-7727-8CC21BB584EA}"/>
              </a:ext>
            </a:extLst>
          </p:cNvPr>
          <p:cNvGrpSpPr/>
          <p:nvPr/>
        </p:nvGrpSpPr>
        <p:grpSpPr>
          <a:xfrm>
            <a:off x="316145" y="2602510"/>
            <a:ext cx="318230" cy="380549"/>
            <a:chOff x="1483067" y="2451452"/>
            <a:chExt cx="360220" cy="409344"/>
          </a:xfrm>
          <a:solidFill>
            <a:srgbClr val="004077"/>
          </a:solidFill>
        </p:grpSpPr>
        <p:sp>
          <p:nvSpPr>
            <p:cNvPr id="7" name="Forma Livre: Forma 6">
              <a:extLst>
                <a:ext uri="{FF2B5EF4-FFF2-40B4-BE49-F238E27FC236}">
                  <a16:creationId xmlns:a16="http://schemas.microsoft.com/office/drawing/2014/main" id="{13AAE147-CA6D-2734-ECB7-E983ED749AFE}"/>
                </a:ext>
              </a:extLst>
            </p:cNvPr>
            <p:cNvSpPr/>
            <p:nvPr/>
          </p:nvSpPr>
          <p:spPr>
            <a:xfrm>
              <a:off x="1483067" y="2615274"/>
              <a:ext cx="196483" cy="245522"/>
            </a:xfrm>
            <a:custGeom>
              <a:avLst/>
              <a:gdLst>
                <a:gd name="connsiteX0" fmla="*/ 175279 w 196483"/>
                <a:gd name="connsiteY0" fmla="*/ 186250 h 245522"/>
                <a:gd name="connsiteX1" fmla="*/ 143433 w 196483"/>
                <a:gd name="connsiteY1" fmla="*/ 181747 h 245522"/>
                <a:gd name="connsiteX2" fmla="*/ 136556 w 196483"/>
                <a:gd name="connsiteY2" fmla="*/ 175361 h 245522"/>
                <a:gd name="connsiteX3" fmla="*/ 133281 w 196483"/>
                <a:gd name="connsiteY3" fmla="*/ 159806 h 245522"/>
                <a:gd name="connsiteX4" fmla="*/ 138603 w 196483"/>
                <a:gd name="connsiteY4" fmla="*/ 155140 h 245522"/>
                <a:gd name="connsiteX5" fmla="*/ 154894 w 196483"/>
                <a:gd name="connsiteY5" fmla="*/ 122802 h 245522"/>
                <a:gd name="connsiteX6" fmla="*/ 155467 w 196483"/>
                <a:gd name="connsiteY6" fmla="*/ 122802 h 245522"/>
                <a:gd name="connsiteX7" fmla="*/ 179700 w 196483"/>
                <a:gd name="connsiteY7" fmla="*/ 94148 h 245522"/>
                <a:gd name="connsiteX8" fmla="*/ 171841 w 196483"/>
                <a:gd name="connsiteY8" fmla="*/ 80313 h 245522"/>
                <a:gd name="connsiteX9" fmla="*/ 171841 w 196483"/>
                <a:gd name="connsiteY9" fmla="*/ 57308 h 245522"/>
                <a:gd name="connsiteX10" fmla="*/ 146462 w 196483"/>
                <a:gd name="connsiteY10" fmla="*/ 25379 h 245522"/>
                <a:gd name="connsiteX11" fmla="*/ 114533 w 196483"/>
                <a:gd name="connsiteY11" fmla="*/ 0 h 245522"/>
                <a:gd name="connsiteX12" fmla="*/ 65413 w 196483"/>
                <a:gd name="connsiteY12" fmla="*/ 0 h 245522"/>
                <a:gd name="connsiteX13" fmla="*/ 24479 w 196483"/>
                <a:gd name="connsiteY13" fmla="*/ 40934 h 245522"/>
                <a:gd name="connsiteX14" fmla="*/ 24479 w 196483"/>
                <a:gd name="connsiteY14" fmla="*/ 80313 h 245522"/>
                <a:gd name="connsiteX15" fmla="*/ 16619 w 196483"/>
                <a:gd name="connsiteY15" fmla="*/ 94148 h 245522"/>
                <a:gd name="connsiteX16" fmla="*/ 22104 w 196483"/>
                <a:gd name="connsiteY16" fmla="*/ 114124 h 245522"/>
                <a:gd name="connsiteX17" fmla="*/ 40852 w 196483"/>
                <a:gd name="connsiteY17" fmla="*/ 122802 h 245522"/>
                <a:gd name="connsiteX18" fmla="*/ 41425 w 196483"/>
                <a:gd name="connsiteY18" fmla="*/ 122802 h 245522"/>
                <a:gd name="connsiteX19" fmla="*/ 57635 w 196483"/>
                <a:gd name="connsiteY19" fmla="*/ 155058 h 245522"/>
                <a:gd name="connsiteX20" fmla="*/ 63038 w 196483"/>
                <a:gd name="connsiteY20" fmla="*/ 159806 h 245522"/>
                <a:gd name="connsiteX21" fmla="*/ 59846 w 196483"/>
                <a:gd name="connsiteY21" fmla="*/ 175279 h 245522"/>
                <a:gd name="connsiteX22" fmla="*/ 52969 w 196483"/>
                <a:gd name="connsiteY22" fmla="*/ 181747 h 245522"/>
                <a:gd name="connsiteX23" fmla="*/ 21040 w 196483"/>
                <a:gd name="connsiteY23" fmla="*/ 186250 h 245522"/>
                <a:gd name="connsiteX24" fmla="*/ 0 w 196483"/>
                <a:gd name="connsiteY24" fmla="*/ 210564 h 245522"/>
                <a:gd name="connsiteX25" fmla="*/ 0 w 196483"/>
                <a:gd name="connsiteY25" fmla="*/ 237335 h 245522"/>
                <a:gd name="connsiteX26" fmla="*/ 8187 w 196483"/>
                <a:gd name="connsiteY26" fmla="*/ 245522 h 245522"/>
                <a:gd name="connsiteX27" fmla="*/ 49121 w 196483"/>
                <a:gd name="connsiteY27" fmla="*/ 245522 h 245522"/>
                <a:gd name="connsiteX28" fmla="*/ 57308 w 196483"/>
                <a:gd name="connsiteY28" fmla="*/ 237335 h 245522"/>
                <a:gd name="connsiteX29" fmla="*/ 49121 w 196483"/>
                <a:gd name="connsiteY29" fmla="*/ 229149 h 245522"/>
                <a:gd name="connsiteX30" fmla="*/ 16374 w 196483"/>
                <a:gd name="connsiteY30" fmla="*/ 229149 h 245522"/>
                <a:gd name="connsiteX31" fmla="*/ 16374 w 196483"/>
                <a:gd name="connsiteY31" fmla="*/ 210564 h 245522"/>
                <a:gd name="connsiteX32" fmla="*/ 23414 w 196483"/>
                <a:gd name="connsiteY32" fmla="*/ 202460 h 245522"/>
                <a:gd name="connsiteX33" fmla="*/ 55261 w 196483"/>
                <a:gd name="connsiteY33" fmla="*/ 197957 h 245522"/>
                <a:gd name="connsiteX34" fmla="*/ 75892 w 196483"/>
                <a:gd name="connsiteY34" fmla="*/ 178636 h 245522"/>
                <a:gd name="connsiteX35" fmla="*/ 78102 w 196483"/>
                <a:gd name="connsiteY35" fmla="*/ 168157 h 245522"/>
                <a:gd name="connsiteX36" fmla="*/ 98242 w 196483"/>
                <a:gd name="connsiteY36" fmla="*/ 171841 h 245522"/>
                <a:gd name="connsiteX37" fmla="*/ 118381 w 196483"/>
                <a:gd name="connsiteY37" fmla="*/ 168157 h 245522"/>
                <a:gd name="connsiteX38" fmla="*/ 120592 w 196483"/>
                <a:gd name="connsiteY38" fmla="*/ 178718 h 245522"/>
                <a:gd name="connsiteX39" fmla="*/ 141222 w 196483"/>
                <a:gd name="connsiteY39" fmla="*/ 197957 h 245522"/>
                <a:gd name="connsiteX40" fmla="*/ 172987 w 196483"/>
                <a:gd name="connsiteY40" fmla="*/ 202460 h 245522"/>
                <a:gd name="connsiteX41" fmla="*/ 180110 w 196483"/>
                <a:gd name="connsiteY41" fmla="*/ 210564 h 245522"/>
                <a:gd name="connsiteX42" fmla="*/ 180110 w 196483"/>
                <a:gd name="connsiteY42" fmla="*/ 229149 h 245522"/>
                <a:gd name="connsiteX43" fmla="*/ 81868 w 196483"/>
                <a:gd name="connsiteY43" fmla="*/ 229149 h 245522"/>
                <a:gd name="connsiteX44" fmla="*/ 73681 w 196483"/>
                <a:gd name="connsiteY44" fmla="*/ 237335 h 245522"/>
                <a:gd name="connsiteX45" fmla="*/ 81868 w 196483"/>
                <a:gd name="connsiteY45" fmla="*/ 245522 h 245522"/>
                <a:gd name="connsiteX46" fmla="*/ 188296 w 196483"/>
                <a:gd name="connsiteY46" fmla="*/ 245522 h 245522"/>
                <a:gd name="connsiteX47" fmla="*/ 196483 w 196483"/>
                <a:gd name="connsiteY47" fmla="*/ 237335 h 245522"/>
                <a:gd name="connsiteX48" fmla="*/ 196483 w 196483"/>
                <a:gd name="connsiteY48" fmla="*/ 210564 h 245522"/>
                <a:gd name="connsiteX49" fmla="*/ 175361 w 196483"/>
                <a:gd name="connsiteY49" fmla="*/ 186250 h 245522"/>
                <a:gd name="connsiteX50" fmla="*/ 69260 w 196483"/>
                <a:gd name="connsiteY50" fmla="*/ 143433 h 245522"/>
                <a:gd name="connsiteX51" fmla="*/ 57308 w 196483"/>
                <a:gd name="connsiteY51" fmla="*/ 114533 h 245522"/>
                <a:gd name="connsiteX52" fmla="*/ 49121 w 196483"/>
                <a:gd name="connsiteY52" fmla="*/ 106347 h 245522"/>
                <a:gd name="connsiteX53" fmla="*/ 32911 w 196483"/>
                <a:gd name="connsiteY53" fmla="*/ 96686 h 245522"/>
                <a:gd name="connsiteX54" fmla="*/ 41835 w 196483"/>
                <a:gd name="connsiteY54" fmla="*/ 89973 h 245522"/>
                <a:gd name="connsiteX55" fmla="*/ 57308 w 196483"/>
                <a:gd name="connsiteY55" fmla="*/ 89973 h 245522"/>
                <a:gd name="connsiteX56" fmla="*/ 65494 w 196483"/>
                <a:gd name="connsiteY56" fmla="*/ 81786 h 245522"/>
                <a:gd name="connsiteX57" fmla="*/ 65494 w 196483"/>
                <a:gd name="connsiteY57" fmla="*/ 73599 h 245522"/>
                <a:gd name="connsiteX58" fmla="*/ 73681 w 196483"/>
                <a:gd name="connsiteY58" fmla="*/ 65413 h 245522"/>
                <a:gd name="connsiteX59" fmla="*/ 81868 w 196483"/>
                <a:gd name="connsiteY59" fmla="*/ 65413 h 245522"/>
                <a:gd name="connsiteX60" fmla="*/ 90055 w 196483"/>
                <a:gd name="connsiteY60" fmla="*/ 57226 h 245522"/>
                <a:gd name="connsiteX61" fmla="*/ 81868 w 196483"/>
                <a:gd name="connsiteY61" fmla="*/ 49039 h 245522"/>
                <a:gd name="connsiteX62" fmla="*/ 73681 w 196483"/>
                <a:gd name="connsiteY62" fmla="*/ 49039 h 245522"/>
                <a:gd name="connsiteX63" fmla="*/ 49121 w 196483"/>
                <a:gd name="connsiteY63" fmla="*/ 73599 h 245522"/>
                <a:gd name="connsiteX64" fmla="*/ 41835 w 196483"/>
                <a:gd name="connsiteY64" fmla="*/ 73599 h 245522"/>
                <a:gd name="connsiteX65" fmla="*/ 40934 w 196483"/>
                <a:gd name="connsiteY65" fmla="*/ 73599 h 245522"/>
                <a:gd name="connsiteX66" fmla="*/ 40934 w 196483"/>
                <a:gd name="connsiteY66" fmla="*/ 40770 h 245522"/>
                <a:gd name="connsiteX67" fmla="*/ 65494 w 196483"/>
                <a:gd name="connsiteY67" fmla="*/ 16210 h 245522"/>
                <a:gd name="connsiteX68" fmla="*/ 114615 w 196483"/>
                <a:gd name="connsiteY68" fmla="*/ 16210 h 245522"/>
                <a:gd name="connsiteX69" fmla="*/ 130989 w 196483"/>
                <a:gd name="connsiteY69" fmla="*/ 32583 h 245522"/>
                <a:gd name="connsiteX70" fmla="*/ 139176 w 196483"/>
                <a:gd name="connsiteY70" fmla="*/ 40770 h 245522"/>
                <a:gd name="connsiteX71" fmla="*/ 155549 w 196483"/>
                <a:gd name="connsiteY71" fmla="*/ 57144 h 245522"/>
                <a:gd name="connsiteX72" fmla="*/ 155549 w 196483"/>
                <a:gd name="connsiteY72" fmla="*/ 73599 h 245522"/>
                <a:gd name="connsiteX73" fmla="*/ 154649 w 196483"/>
                <a:gd name="connsiteY73" fmla="*/ 73599 h 245522"/>
                <a:gd name="connsiteX74" fmla="*/ 147362 w 196483"/>
                <a:gd name="connsiteY74" fmla="*/ 73599 h 245522"/>
                <a:gd name="connsiteX75" fmla="*/ 122802 w 196483"/>
                <a:gd name="connsiteY75" fmla="*/ 49039 h 245522"/>
                <a:gd name="connsiteX76" fmla="*/ 114615 w 196483"/>
                <a:gd name="connsiteY76" fmla="*/ 49039 h 245522"/>
                <a:gd name="connsiteX77" fmla="*/ 106428 w 196483"/>
                <a:gd name="connsiteY77" fmla="*/ 57226 h 245522"/>
                <a:gd name="connsiteX78" fmla="*/ 114615 w 196483"/>
                <a:gd name="connsiteY78" fmla="*/ 65413 h 245522"/>
                <a:gd name="connsiteX79" fmla="*/ 122802 w 196483"/>
                <a:gd name="connsiteY79" fmla="*/ 65413 h 245522"/>
                <a:gd name="connsiteX80" fmla="*/ 130989 w 196483"/>
                <a:gd name="connsiteY80" fmla="*/ 73599 h 245522"/>
                <a:gd name="connsiteX81" fmla="*/ 130989 w 196483"/>
                <a:gd name="connsiteY81" fmla="*/ 81786 h 245522"/>
                <a:gd name="connsiteX82" fmla="*/ 139176 w 196483"/>
                <a:gd name="connsiteY82" fmla="*/ 89973 h 245522"/>
                <a:gd name="connsiteX83" fmla="*/ 154649 w 196483"/>
                <a:gd name="connsiteY83" fmla="*/ 89973 h 245522"/>
                <a:gd name="connsiteX84" fmla="*/ 163572 w 196483"/>
                <a:gd name="connsiteY84" fmla="*/ 96686 h 245522"/>
                <a:gd name="connsiteX85" fmla="*/ 155549 w 196483"/>
                <a:gd name="connsiteY85" fmla="*/ 106347 h 245522"/>
                <a:gd name="connsiteX86" fmla="*/ 147362 w 196483"/>
                <a:gd name="connsiteY86" fmla="*/ 106347 h 245522"/>
                <a:gd name="connsiteX87" fmla="*/ 139176 w 196483"/>
                <a:gd name="connsiteY87" fmla="*/ 114533 h 245522"/>
                <a:gd name="connsiteX88" fmla="*/ 127141 w 196483"/>
                <a:gd name="connsiteY88" fmla="*/ 143515 h 245522"/>
                <a:gd name="connsiteX89" fmla="*/ 98242 w 196483"/>
                <a:gd name="connsiteY89" fmla="*/ 155467 h 245522"/>
                <a:gd name="connsiteX90" fmla="*/ 69260 w 196483"/>
                <a:gd name="connsiteY90" fmla="*/ 143433 h 24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6483" h="245522">
                  <a:moveTo>
                    <a:pt x="175279" y="186250"/>
                  </a:moveTo>
                  <a:lnTo>
                    <a:pt x="143433" y="181747"/>
                  </a:lnTo>
                  <a:cubicBezTo>
                    <a:pt x="139994" y="181256"/>
                    <a:pt x="137293" y="178718"/>
                    <a:pt x="136556" y="175361"/>
                  </a:cubicBezTo>
                  <a:lnTo>
                    <a:pt x="133281" y="159806"/>
                  </a:lnTo>
                  <a:cubicBezTo>
                    <a:pt x="135164" y="158333"/>
                    <a:pt x="136965" y="156859"/>
                    <a:pt x="138603" y="155140"/>
                  </a:cubicBezTo>
                  <a:cubicBezTo>
                    <a:pt x="147526" y="146298"/>
                    <a:pt x="153093" y="135082"/>
                    <a:pt x="154894" y="122802"/>
                  </a:cubicBezTo>
                  <a:lnTo>
                    <a:pt x="155467" y="122802"/>
                  </a:lnTo>
                  <a:cubicBezTo>
                    <a:pt x="170204" y="122802"/>
                    <a:pt x="182075" y="108639"/>
                    <a:pt x="179700" y="94148"/>
                  </a:cubicBezTo>
                  <a:cubicBezTo>
                    <a:pt x="178800" y="88663"/>
                    <a:pt x="175934" y="83915"/>
                    <a:pt x="171841" y="80313"/>
                  </a:cubicBezTo>
                  <a:lnTo>
                    <a:pt x="171841" y="57308"/>
                  </a:lnTo>
                  <a:cubicBezTo>
                    <a:pt x="171841" y="41753"/>
                    <a:pt x="160953" y="28736"/>
                    <a:pt x="146462" y="25379"/>
                  </a:cubicBezTo>
                  <a:cubicBezTo>
                    <a:pt x="143105" y="10888"/>
                    <a:pt x="130088" y="0"/>
                    <a:pt x="114533" y="0"/>
                  </a:cubicBezTo>
                  <a:lnTo>
                    <a:pt x="65413" y="0"/>
                  </a:lnTo>
                  <a:cubicBezTo>
                    <a:pt x="42817" y="0"/>
                    <a:pt x="24479" y="18338"/>
                    <a:pt x="24479" y="40934"/>
                  </a:cubicBezTo>
                  <a:lnTo>
                    <a:pt x="24479" y="80313"/>
                  </a:lnTo>
                  <a:cubicBezTo>
                    <a:pt x="20467" y="83915"/>
                    <a:pt x="17520" y="88663"/>
                    <a:pt x="16619" y="94148"/>
                  </a:cubicBezTo>
                  <a:cubicBezTo>
                    <a:pt x="15391" y="101353"/>
                    <a:pt x="17438" y="108639"/>
                    <a:pt x="22104" y="114124"/>
                  </a:cubicBezTo>
                  <a:cubicBezTo>
                    <a:pt x="26771" y="119691"/>
                    <a:pt x="33648" y="122802"/>
                    <a:pt x="40852" y="122802"/>
                  </a:cubicBezTo>
                  <a:lnTo>
                    <a:pt x="41425" y="122802"/>
                  </a:lnTo>
                  <a:cubicBezTo>
                    <a:pt x="43144" y="135082"/>
                    <a:pt x="48793" y="146298"/>
                    <a:pt x="57635" y="155058"/>
                  </a:cubicBezTo>
                  <a:cubicBezTo>
                    <a:pt x="59354" y="156777"/>
                    <a:pt x="61155" y="158333"/>
                    <a:pt x="63038" y="159806"/>
                  </a:cubicBezTo>
                  <a:lnTo>
                    <a:pt x="59846" y="175279"/>
                  </a:lnTo>
                  <a:cubicBezTo>
                    <a:pt x="59109" y="178718"/>
                    <a:pt x="56407" y="181256"/>
                    <a:pt x="52969" y="181747"/>
                  </a:cubicBezTo>
                  <a:lnTo>
                    <a:pt x="21040" y="186250"/>
                  </a:lnTo>
                  <a:cubicBezTo>
                    <a:pt x="8842" y="188133"/>
                    <a:pt x="0" y="198284"/>
                    <a:pt x="0" y="210564"/>
                  </a:cubicBezTo>
                  <a:lnTo>
                    <a:pt x="0" y="237335"/>
                  </a:lnTo>
                  <a:cubicBezTo>
                    <a:pt x="0" y="241838"/>
                    <a:pt x="3684" y="245522"/>
                    <a:pt x="8187" y="245522"/>
                  </a:cubicBezTo>
                  <a:lnTo>
                    <a:pt x="49121" y="245522"/>
                  </a:lnTo>
                  <a:cubicBezTo>
                    <a:pt x="53624" y="245522"/>
                    <a:pt x="57308" y="241838"/>
                    <a:pt x="57308" y="237335"/>
                  </a:cubicBezTo>
                  <a:cubicBezTo>
                    <a:pt x="57308" y="232833"/>
                    <a:pt x="53624" y="229149"/>
                    <a:pt x="49121" y="229149"/>
                  </a:cubicBezTo>
                  <a:lnTo>
                    <a:pt x="16374" y="229149"/>
                  </a:lnTo>
                  <a:lnTo>
                    <a:pt x="16374" y="210564"/>
                  </a:lnTo>
                  <a:cubicBezTo>
                    <a:pt x="16374" y="206471"/>
                    <a:pt x="19403" y="203033"/>
                    <a:pt x="23414" y="202460"/>
                  </a:cubicBezTo>
                  <a:lnTo>
                    <a:pt x="55261" y="197957"/>
                  </a:lnTo>
                  <a:cubicBezTo>
                    <a:pt x="65494" y="196483"/>
                    <a:pt x="73599" y="188951"/>
                    <a:pt x="75892" y="178636"/>
                  </a:cubicBezTo>
                  <a:lnTo>
                    <a:pt x="78102" y="168157"/>
                  </a:lnTo>
                  <a:cubicBezTo>
                    <a:pt x="84488" y="170531"/>
                    <a:pt x="91283" y="171841"/>
                    <a:pt x="98242" y="171841"/>
                  </a:cubicBezTo>
                  <a:cubicBezTo>
                    <a:pt x="105200" y="171841"/>
                    <a:pt x="112077" y="170531"/>
                    <a:pt x="118381" y="168157"/>
                  </a:cubicBezTo>
                  <a:lnTo>
                    <a:pt x="120592" y="178718"/>
                  </a:lnTo>
                  <a:cubicBezTo>
                    <a:pt x="122802" y="188951"/>
                    <a:pt x="130907" y="196483"/>
                    <a:pt x="141222" y="197957"/>
                  </a:cubicBezTo>
                  <a:lnTo>
                    <a:pt x="172987" y="202460"/>
                  </a:lnTo>
                  <a:cubicBezTo>
                    <a:pt x="177081" y="203115"/>
                    <a:pt x="180110" y="206471"/>
                    <a:pt x="180110" y="210564"/>
                  </a:cubicBezTo>
                  <a:lnTo>
                    <a:pt x="180110" y="229149"/>
                  </a:lnTo>
                  <a:lnTo>
                    <a:pt x="81868" y="229149"/>
                  </a:lnTo>
                  <a:cubicBezTo>
                    <a:pt x="77365" y="229149"/>
                    <a:pt x="73681" y="232833"/>
                    <a:pt x="73681" y="237335"/>
                  </a:cubicBezTo>
                  <a:cubicBezTo>
                    <a:pt x="73681" y="241838"/>
                    <a:pt x="77365" y="245522"/>
                    <a:pt x="81868" y="245522"/>
                  </a:cubicBezTo>
                  <a:lnTo>
                    <a:pt x="188296" y="245522"/>
                  </a:lnTo>
                  <a:cubicBezTo>
                    <a:pt x="192799" y="245522"/>
                    <a:pt x="196483" y="241838"/>
                    <a:pt x="196483" y="237335"/>
                  </a:cubicBezTo>
                  <a:lnTo>
                    <a:pt x="196483" y="210564"/>
                  </a:lnTo>
                  <a:cubicBezTo>
                    <a:pt x="196483" y="198366"/>
                    <a:pt x="187642" y="188133"/>
                    <a:pt x="175361" y="186250"/>
                  </a:cubicBezTo>
                  <a:close/>
                  <a:moveTo>
                    <a:pt x="69260" y="143433"/>
                  </a:moveTo>
                  <a:cubicBezTo>
                    <a:pt x="61565" y="135737"/>
                    <a:pt x="57308" y="125504"/>
                    <a:pt x="57308" y="114533"/>
                  </a:cubicBezTo>
                  <a:cubicBezTo>
                    <a:pt x="57308" y="110031"/>
                    <a:pt x="53624" y="106347"/>
                    <a:pt x="49121" y="106347"/>
                  </a:cubicBezTo>
                  <a:cubicBezTo>
                    <a:pt x="42735" y="106347"/>
                    <a:pt x="31192" y="107002"/>
                    <a:pt x="32911" y="96686"/>
                  </a:cubicBezTo>
                  <a:cubicBezTo>
                    <a:pt x="33566" y="92920"/>
                    <a:pt x="37496" y="89973"/>
                    <a:pt x="41835" y="89973"/>
                  </a:cubicBezTo>
                  <a:lnTo>
                    <a:pt x="57308" y="89973"/>
                  </a:lnTo>
                  <a:cubicBezTo>
                    <a:pt x="61810" y="89973"/>
                    <a:pt x="65494" y="86289"/>
                    <a:pt x="65494" y="81786"/>
                  </a:cubicBezTo>
                  <a:lnTo>
                    <a:pt x="65494" y="73599"/>
                  </a:lnTo>
                  <a:cubicBezTo>
                    <a:pt x="65494" y="69097"/>
                    <a:pt x="69178" y="65413"/>
                    <a:pt x="73681" y="65413"/>
                  </a:cubicBezTo>
                  <a:lnTo>
                    <a:pt x="81868" y="65413"/>
                  </a:lnTo>
                  <a:cubicBezTo>
                    <a:pt x="86371" y="65413"/>
                    <a:pt x="90055" y="61728"/>
                    <a:pt x="90055" y="57226"/>
                  </a:cubicBezTo>
                  <a:cubicBezTo>
                    <a:pt x="90055" y="52723"/>
                    <a:pt x="86371" y="49039"/>
                    <a:pt x="81868" y="49039"/>
                  </a:cubicBezTo>
                  <a:lnTo>
                    <a:pt x="73681" y="49039"/>
                  </a:lnTo>
                  <a:cubicBezTo>
                    <a:pt x="60173" y="49039"/>
                    <a:pt x="49121" y="60091"/>
                    <a:pt x="49121" y="73599"/>
                  </a:cubicBezTo>
                  <a:lnTo>
                    <a:pt x="41835" y="73599"/>
                  </a:lnTo>
                  <a:cubicBezTo>
                    <a:pt x="41835" y="73599"/>
                    <a:pt x="41262" y="73599"/>
                    <a:pt x="40934" y="73599"/>
                  </a:cubicBezTo>
                  <a:lnTo>
                    <a:pt x="40934" y="40770"/>
                  </a:lnTo>
                  <a:cubicBezTo>
                    <a:pt x="40934" y="27262"/>
                    <a:pt x="51986" y="16210"/>
                    <a:pt x="65494" y="16210"/>
                  </a:cubicBezTo>
                  <a:lnTo>
                    <a:pt x="114615" y="16210"/>
                  </a:lnTo>
                  <a:cubicBezTo>
                    <a:pt x="123621" y="16210"/>
                    <a:pt x="130989" y="23578"/>
                    <a:pt x="130989" y="32583"/>
                  </a:cubicBezTo>
                  <a:cubicBezTo>
                    <a:pt x="130989" y="37086"/>
                    <a:pt x="134673" y="40770"/>
                    <a:pt x="139176" y="40770"/>
                  </a:cubicBezTo>
                  <a:cubicBezTo>
                    <a:pt x="148181" y="40770"/>
                    <a:pt x="155549" y="48138"/>
                    <a:pt x="155549" y="57144"/>
                  </a:cubicBezTo>
                  <a:lnTo>
                    <a:pt x="155549" y="73599"/>
                  </a:lnTo>
                  <a:cubicBezTo>
                    <a:pt x="155549" y="73599"/>
                    <a:pt x="154976" y="73599"/>
                    <a:pt x="154649" y="73599"/>
                  </a:cubicBezTo>
                  <a:lnTo>
                    <a:pt x="147362" y="73599"/>
                  </a:lnTo>
                  <a:cubicBezTo>
                    <a:pt x="147362" y="60091"/>
                    <a:pt x="136310" y="49039"/>
                    <a:pt x="122802" y="49039"/>
                  </a:cubicBezTo>
                  <a:lnTo>
                    <a:pt x="114615" y="49039"/>
                  </a:lnTo>
                  <a:cubicBezTo>
                    <a:pt x="110112" y="49039"/>
                    <a:pt x="106428" y="52723"/>
                    <a:pt x="106428" y="57226"/>
                  </a:cubicBezTo>
                  <a:cubicBezTo>
                    <a:pt x="106428" y="61728"/>
                    <a:pt x="110112" y="65413"/>
                    <a:pt x="114615" y="65413"/>
                  </a:cubicBezTo>
                  <a:lnTo>
                    <a:pt x="122802" y="65413"/>
                  </a:lnTo>
                  <a:cubicBezTo>
                    <a:pt x="127305" y="65413"/>
                    <a:pt x="130989" y="69097"/>
                    <a:pt x="130989" y="73599"/>
                  </a:cubicBezTo>
                  <a:lnTo>
                    <a:pt x="130989" y="81786"/>
                  </a:lnTo>
                  <a:cubicBezTo>
                    <a:pt x="130989" y="86289"/>
                    <a:pt x="134673" y="89973"/>
                    <a:pt x="139176" y="89973"/>
                  </a:cubicBezTo>
                  <a:lnTo>
                    <a:pt x="154649" y="89973"/>
                  </a:lnTo>
                  <a:cubicBezTo>
                    <a:pt x="159070" y="89973"/>
                    <a:pt x="162999" y="92920"/>
                    <a:pt x="163572" y="96686"/>
                  </a:cubicBezTo>
                  <a:cubicBezTo>
                    <a:pt x="164391" y="101680"/>
                    <a:pt x="160625" y="106347"/>
                    <a:pt x="155549" y="106347"/>
                  </a:cubicBezTo>
                  <a:lnTo>
                    <a:pt x="147362" y="106347"/>
                  </a:lnTo>
                  <a:cubicBezTo>
                    <a:pt x="142860" y="106347"/>
                    <a:pt x="139176" y="110031"/>
                    <a:pt x="139176" y="114533"/>
                  </a:cubicBezTo>
                  <a:cubicBezTo>
                    <a:pt x="139176" y="125504"/>
                    <a:pt x="134919" y="135737"/>
                    <a:pt x="127141" y="143515"/>
                  </a:cubicBezTo>
                  <a:cubicBezTo>
                    <a:pt x="119445" y="151210"/>
                    <a:pt x="109212" y="155467"/>
                    <a:pt x="98242" y="155467"/>
                  </a:cubicBezTo>
                  <a:cubicBezTo>
                    <a:pt x="87271" y="155467"/>
                    <a:pt x="77038" y="151210"/>
                    <a:pt x="69260" y="143433"/>
                  </a:cubicBezTo>
                  <a:close/>
                </a:path>
              </a:pathLst>
            </a:custGeom>
            <a:grpFill/>
            <a:ln w="8180" cap="flat">
              <a:noFill/>
              <a:prstDash val="solid"/>
              <a:miter/>
            </a:ln>
          </p:spPr>
          <p:txBody>
            <a:bodyPr rtlCol="0" anchor="ctr"/>
            <a:lstStyle/>
            <a:p>
              <a:endParaRPr lang="pt-BR" dirty="0"/>
            </a:p>
          </p:txBody>
        </p:sp>
        <p:sp>
          <p:nvSpPr>
            <p:cNvPr id="9" name="Forma Livre: Forma 8">
              <a:extLst>
                <a:ext uri="{FF2B5EF4-FFF2-40B4-BE49-F238E27FC236}">
                  <a16:creationId xmlns:a16="http://schemas.microsoft.com/office/drawing/2014/main" id="{181391CD-4A9D-EE5C-F79E-1F802BD6074E}"/>
                </a:ext>
              </a:extLst>
            </p:cNvPr>
            <p:cNvSpPr/>
            <p:nvPr/>
          </p:nvSpPr>
          <p:spPr>
            <a:xfrm>
              <a:off x="1605788" y="2451452"/>
              <a:ext cx="237499" cy="237499"/>
            </a:xfrm>
            <a:custGeom>
              <a:avLst/>
              <a:gdLst>
                <a:gd name="connsiteX0" fmla="*/ 216295 w 237499"/>
                <a:gd name="connsiteY0" fmla="*/ 204670 h 237499"/>
                <a:gd name="connsiteX1" fmla="*/ 229312 w 237499"/>
                <a:gd name="connsiteY1" fmla="*/ 204670 h 237499"/>
                <a:gd name="connsiteX2" fmla="*/ 237499 w 237499"/>
                <a:gd name="connsiteY2" fmla="*/ 196483 h 237499"/>
                <a:gd name="connsiteX3" fmla="*/ 229312 w 237499"/>
                <a:gd name="connsiteY3" fmla="*/ 188296 h 237499"/>
                <a:gd name="connsiteX4" fmla="*/ 199922 w 237499"/>
                <a:gd name="connsiteY4" fmla="*/ 188296 h 237499"/>
                <a:gd name="connsiteX5" fmla="*/ 189606 w 237499"/>
                <a:gd name="connsiteY5" fmla="*/ 177981 h 237499"/>
                <a:gd name="connsiteX6" fmla="*/ 212448 w 237499"/>
                <a:gd name="connsiteY6" fmla="*/ 122802 h 237499"/>
                <a:gd name="connsiteX7" fmla="*/ 221044 w 237499"/>
                <a:gd name="connsiteY7" fmla="*/ 122802 h 237499"/>
                <a:gd name="connsiteX8" fmla="*/ 229231 w 237499"/>
                <a:gd name="connsiteY8" fmla="*/ 114615 h 237499"/>
                <a:gd name="connsiteX9" fmla="*/ 221044 w 237499"/>
                <a:gd name="connsiteY9" fmla="*/ 106428 h 237499"/>
                <a:gd name="connsiteX10" fmla="*/ 212448 w 237499"/>
                <a:gd name="connsiteY10" fmla="*/ 106428 h 237499"/>
                <a:gd name="connsiteX11" fmla="*/ 122802 w 237499"/>
                <a:gd name="connsiteY11" fmla="*/ 16783 h 237499"/>
                <a:gd name="connsiteX12" fmla="*/ 122802 w 237499"/>
                <a:gd name="connsiteY12" fmla="*/ 8187 h 237499"/>
                <a:gd name="connsiteX13" fmla="*/ 114615 w 237499"/>
                <a:gd name="connsiteY13" fmla="*/ 0 h 237499"/>
                <a:gd name="connsiteX14" fmla="*/ 106428 w 237499"/>
                <a:gd name="connsiteY14" fmla="*/ 8187 h 237499"/>
                <a:gd name="connsiteX15" fmla="*/ 106428 w 237499"/>
                <a:gd name="connsiteY15" fmla="*/ 16783 h 237499"/>
                <a:gd name="connsiteX16" fmla="*/ 16783 w 237499"/>
                <a:gd name="connsiteY16" fmla="*/ 106428 h 237499"/>
                <a:gd name="connsiteX17" fmla="*/ 8187 w 237499"/>
                <a:gd name="connsiteY17" fmla="*/ 106428 h 237499"/>
                <a:gd name="connsiteX18" fmla="*/ 0 w 237499"/>
                <a:gd name="connsiteY18" fmla="*/ 114615 h 237499"/>
                <a:gd name="connsiteX19" fmla="*/ 8187 w 237499"/>
                <a:gd name="connsiteY19" fmla="*/ 122802 h 237499"/>
                <a:gd name="connsiteX20" fmla="*/ 16783 w 237499"/>
                <a:gd name="connsiteY20" fmla="*/ 122802 h 237499"/>
                <a:gd name="connsiteX21" fmla="*/ 106428 w 237499"/>
                <a:gd name="connsiteY21" fmla="*/ 212448 h 237499"/>
                <a:gd name="connsiteX22" fmla="*/ 106428 w 237499"/>
                <a:gd name="connsiteY22" fmla="*/ 221044 h 237499"/>
                <a:gd name="connsiteX23" fmla="*/ 114615 w 237499"/>
                <a:gd name="connsiteY23" fmla="*/ 229230 h 237499"/>
                <a:gd name="connsiteX24" fmla="*/ 122802 w 237499"/>
                <a:gd name="connsiteY24" fmla="*/ 221044 h 237499"/>
                <a:gd name="connsiteX25" fmla="*/ 122802 w 237499"/>
                <a:gd name="connsiteY25" fmla="*/ 212448 h 237499"/>
                <a:gd name="connsiteX26" fmla="*/ 177981 w 237499"/>
                <a:gd name="connsiteY26" fmla="*/ 189606 h 237499"/>
                <a:gd name="connsiteX27" fmla="*/ 188296 w 237499"/>
                <a:gd name="connsiteY27" fmla="*/ 199922 h 237499"/>
                <a:gd name="connsiteX28" fmla="*/ 188296 w 237499"/>
                <a:gd name="connsiteY28" fmla="*/ 229312 h 237499"/>
                <a:gd name="connsiteX29" fmla="*/ 196483 w 237499"/>
                <a:gd name="connsiteY29" fmla="*/ 237499 h 237499"/>
                <a:gd name="connsiteX30" fmla="*/ 204670 w 237499"/>
                <a:gd name="connsiteY30" fmla="*/ 229312 h 237499"/>
                <a:gd name="connsiteX31" fmla="*/ 204670 w 237499"/>
                <a:gd name="connsiteY31" fmla="*/ 216295 h 237499"/>
                <a:gd name="connsiteX32" fmla="*/ 223418 w 237499"/>
                <a:gd name="connsiteY32" fmla="*/ 235043 h 237499"/>
                <a:gd name="connsiteX33" fmla="*/ 234961 w 237499"/>
                <a:gd name="connsiteY33" fmla="*/ 235043 h 237499"/>
                <a:gd name="connsiteX34" fmla="*/ 234961 w 237499"/>
                <a:gd name="connsiteY34" fmla="*/ 223500 h 237499"/>
                <a:gd name="connsiteX35" fmla="*/ 216214 w 237499"/>
                <a:gd name="connsiteY35" fmla="*/ 204752 h 237499"/>
                <a:gd name="connsiteX36" fmla="*/ 122884 w 237499"/>
                <a:gd name="connsiteY36" fmla="*/ 196074 h 237499"/>
                <a:gd name="connsiteX37" fmla="*/ 122884 w 237499"/>
                <a:gd name="connsiteY37" fmla="*/ 188296 h 237499"/>
                <a:gd name="connsiteX38" fmla="*/ 114697 w 237499"/>
                <a:gd name="connsiteY38" fmla="*/ 180110 h 237499"/>
                <a:gd name="connsiteX39" fmla="*/ 106510 w 237499"/>
                <a:gd name="connsiteY39" fmla="*/ 188296 h 237499"/>
                <a:gd name="connsiteX40" fmla="*/ 106510 w 237499"/>
                <a:gd name="connsiteY40" fmla="*/ 196074 h 237499"/>
                <a:gd name="connsiteX41" fmla="*/ 33238 w 237499"/>
                <a:gd name="connsiteY41" fmla="*/ 122802 h 237499"/>
                <a:gd name="connsiteX42" fmla="*/ 41016 w 237499"/>
                <a:gd name="connsiteY42" fmla="*/ 122802 h 237499"/>
                <a:gd name="connsiteX43" fmla="*/ 49203 w 237499"/>
                <a:gd name="connsiteY43" fmla="*/ 114615 h 237499"/>
                <a:gd name="connsiteX44" fmla="*/ 41016 w 237499"/>
                <a:gd name="connsiteY44" fmla="*/ 106428 h 237499"/>
                <a:gd name="connsiteX45" fmla="*/ 33238 w 237499"/>
                <a:gd name="connsiteY45" fmla="*/ 106428 h 237499"/>
                <a:gd name="connsiteX46" fmla="*/ 106510 w 237499"/>
                <a:gd name="connsiteY46" fmla="*/ 33156 h 237499"/>
                <a:gd name="connsiteX47" fmla="*/ 106510 w 237499"/>
                <a:gd name="connsiteY47" fmla="*/ 40934 h 237499"/>
                <a:gd name="connsiteX48" fmla="*/ 114697 w 237499"/>
                <a:gd name="connsiteY48" fmla="*/ 49121 h 237499"/>
                <a:gd name="connsiteX49" fmla="*/ 122884 w 237499"/>
                <a:gd name="connsiteY49" fmla="*/ 40934 h 237499"/>
                <a:gd name="connsiteX50" fmla="*/ 122884 w 237499"/>
                <a:gd name="connsiteY50" fmla="*/ 33156 h 237499"/>
                <a:gd name="connsiteX51" fmla="*/ 196156 w 237499"/>
                <a:gd name="connsiteY51" fmla="*/ 106428 h 237499"/>
                <a:gd name="connsiteX52" fmla="*/ 188378 w 237499"/>
                <a:gd name="connsiteY52" fmla="*/ 106428 h 237499"/>
                <a:gd name="connsiteX53" fmla="*/ 180192 w 237499"/>
                <a:gd name="connsiteY53" fmla="*/ 114615 h 237499"/>
                <a:gd name="connsiteX54" fmla="*/ 188378 w 237499"/>
                <a:gd name="connsiteY54" fmla="*/ 122802 h 237499"/>
                <a:gd name="connsiteX55" fmla="*/ 196156 w 237499"/>
                <a:gd name="connsiteY55" fmla="*/ 122802 h 237499"/>
                <a:gd name="connsiteX56" fmla="*/ 178063 w 237499"/>
                <a:gd name="connsiteY56" fmla="*/ 166356 h 237499"/>
                <a:gd name="connsiteX57" fmla="*/ 154731 w 237499"/>
                <a:gd name="connsiteY57" fmla="*/ 143023 h 237499"/>
                <a:gd name="connsiteX58" fmla="*/ 163818 w 237499"/>
                <a:gd name="connsiteY58" fmla="*/ 114615 h 237499"/>
                <a:gd name="connsiteX59" fmla="*/ 114697 w 237499"/>
                <a:gd name="connsiteY59" fmla="*/ 65494 h 237499"/>
                <a:gd name="connsiteX60" fmla="*/ 65576 w 237499"/>
                <a:gd name="connsiteY60" fmla="*/ 114615 h 237499"/>
                <a:gd name="connsiteX61" fmla="*/ 114697 w 237499"/>
                <a:gd name="connsiteY61" fmla="*/ 163736 h 237499"/>
                <a:gd name="connsiteX62" fmla="*/ 143105 w 237499"/>
                <a:gd name="connsiteY62" fmla="*/ 154649 h 237499"/>
                <a:gd name="connsiteX63" fmla="*/ 166438 w 237499"/>
                <a:gd name="connsiteY63" fmla="*/ 177981 h 237499"/>
                <a:gd name="connsiteX64" fmla="*/ 122884 w 237499"/>
                <a:gd name="connsiteY64" fmla="*/ 196074 h 237499"/>
                <a:gd name="connsiteX65" fmla="*/ 120428 w 237499"/>
                <a:gd name="connsiteY65" fmla="*/ 108884 h 237499"/>
                <a:gd name="connsiteX66" fmla="*/ 108885 w 237499"/>
                <a:gd name="connsiteY66" fmla="*/ 108884 h 237499"/>
                <a:gd name="connsiteX67" fmla="*/ 108885 w 237499"/>
                <a:gd name="connsiteY67" fmla="*/ 120428 h 237499"/>
                <a:gd name="connsiteX68" fmla="*/ 131234 w 237499"/>
                <a:gd name="connsiteY68" fmla="*/ 142778 h 237499"/>
                <a:gd name="connsiteX69" fmla="*/ 114697 w 237499"/>
                <a:gd name="connsiteY69" fmla="*/ 147444 h 237499"/>
                <a:gd name="connsiteX70" fmla="*/ 81950 w 237499"/>
                <a:gd name="connsiteY70" fmla="*/ 114697 h 237499"/>
                <a:gd name="connsiteX71" fmla="*/ 114697 w 237499"/>
                <a:gd name="connsiteY71" fmla="*/ 81950 h 237499"/>
                <a:gd name="connsiteX72" fmla="*/ 147444 w 237499"/>
                <a:gd name="connsiteY72" fmla="*/ 114697 h 237499"/>
                <a:gd name="connsiteX73" fmla="*/ 142778 w 237499"/>
                <a:gd name="connsiteY73" fmla="*/ 131234 h 237499"/>
                <a:gd name="connsiteX74" fmla="*/ 120428 w 237499"/>
                <a:gd name="connsiteY74" fmla="*/ 108884 h 23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37499" h="237499">
                  <a:moveTo>
                    <a:pt x="216295" y="204670"/>
                  </a:moveTo>
                  <a:lnTo>
                    <a:pt x="229312" y="204670"/>
                  </a:lnTo>
                  <a:cubicBezTo>
                    <a:pt x="233815" y="204670"/>
                    <a:pt x="237499" y="200986"/>
                    <a:pt x="237499" y="196483"/>
                  </a:cubicBezTo>
                  <a:cubicBezTo>
                    <a:pt x="237499" y="191981"/>
                    <a:pt x="233815" y="188296"/>
                    <a:pt x="229312" y="188296"/>
                  </a:cubicBezTo>
                  <a:lnTo>
                    <a:pt x="199922" y="188296"/>
                  </a:lnTo>
                  <a:lnTo>
                    <a:pt x="189606" y="177981"/>
                  </a:lnTo>
                  <a:cubicBezTo>
                    <a:pt x="202460" y="162836"/>
                    <a:pt x="210728" y="143760"/>
                    <a:pt x="212448" y="122802"/>
                  </a:cubicBezTo>
                  <a:lnTo>
                    <a:pt x="221044" y="122802"/>
                  </a:lnTo>
                  <a:cubicBezTo>
                    <a:pt x="225546" y="122802"/>
                    <a:pt x="229231" y="119118"/>
                    <a:pt x="229231" y="114615"/>
                  </a:cubicBezTo>
                  <a:cubicBezTo>
                    <a:pt x="229231" y="110112"/>
                    <a:pt x="225546" y="106428"/>
                    <a:pt x="221044" y="106428"/>
                  </a:cubicBezTo>
                  <a:lnTo>
                    <a:pt x="212448" y="106428"/>
                  </a:lnTo>
                  <a:cubicBezTo>
                    <a:pt x="208518" y="58781"/>
                    <a:pt x="170449" y="20713"/>
                    <a:pt x="122802" y="16783"/>
                  </a:cubicBezTo>
                  <a:lnTo>
                    <a:pt x="122802" y="8187"/>
                  </a:lnTo>
                  <a:cubicBezTo>
                    <a:pt x="122802" y="3684"/>
                    <a:pt x="119118" y="0"/>
                    <a:pt x="114615" y="0"/>
                  </a:cubicBezTo>
                  <a:cubicBezTo>
                    <a:pt x="110113" y="0"/>
                    <a:pt x="106428" y="3684"/>
                    <a:pt x="106428" y="8187"/>
                  </a:cubicBezTo>
                  <a:lnTo>
                    <a:pt x="106428" y="16783"/>
                  </a:lnTo>
                  <a:cubicBezTo>
                    <a:pt x="58781" y="20713"/>
                    <a:pt x="20713" y="58781"/>
                    <a:pt x="16783" y="106428"/>
                  </a:cubicBezTo>
                  <a:lnTo>
                    <a:pt x="8187" y="106428"/>
                  </a:lnTo>
                  <a:cubicBezTo>
                    <a:pt x="3684" y="106428"/>
                    <a:pt x="0" y="110112"/>
                    <a:pt x="0" y="114615"/>
                  </a:cubicBezTo>
                  <a:cubicBezTo>
                    <a:pt x="0" y="119118"/>
                    <a:pt x="3684" y="122802"/>
                    <a:pt x="8187" y="122802"/>
                  </a:cubicBezTo>
                  <a:lnTo>
                    <a:pt x="16783" y="122802"/>
                  </a:lnTo>
                  <a:cubicBezTo>
                    <a:pt x="20713" y="170449"/>
                    <a:pt x="58781" y="208518"/>
                    <a:pt x="106428" y="212448"/>
                  </a:cubicBezTo>
                  <a:lnTo>
                    <a:pt x="106428" y="221044"/>
                  </a:lnTo>
                  <a:cubicBezTo>
                    <a:pt x="106428" y="225546"/>
                    <a:pt x="110113" y="229230"/>
                    <a:pt x="114615" y="229230"/>
                  </a:cubicBezTo>
                  <a:cubicBezTo>
                    <a:pt x="119118" y="229230"/>
                    <a:pt x="122802" y="225546"/>
                    <a:pt x="122802" y="221044"/>
                  </a:cubicBezTo>
                  <a:lnTo>
                    <a:pt x="122802" y="212448"/>
                  </a:lnTo>
                  <a:cubicBezTo>
                    <a:pt x="143760" y="210728"/>
                    <a:pt x="162836" y="202378"/>
                    <a:pt x="177981" y="189606"/>
                  </a:cubicBezTo>
                  <a:lnTo>
                    <a:pt x="188296" y="199922"/>
                  </a:lnTo>
                  <a:lnTo>
                    <a:pt x="188296" y="229312"/>
                  </a:lnTo>
                  <a:cubicBezTo>
                    <a:pt x="188296" y="233815"/>
                    <a:pt x="191981" y="237499"/>
                    <a:pt x="196483" y="237499"/>
                  </a:cubicBezTo>
                  <a:cubicBezTo>
                    <a:pt x="200986" y="237499"/>
                    <a:pt x="204670" y="233815"/>
                    <a:pt x="204670" y="229312"/>
                  </a:cubicBezTo>
                  <a:lnTo>
                    <a:pt x="204670" y="216295"/>
                  </a:lnTo>
                  <a:cubicBezTo>
                    <a:pt x="204670" y="216295"/>
                    <a:pt x="223418" y="235043"/>
                    <a:pt x="223418" y="235043"/>
                  </a:cubicBezTo>
                  <a:cubicBezTo>
                    <a:pt x="226611" y="238236"/>
                    <a:pt x="231850" y="238236"/>
                    <a:pt x="234961" y="235043"/>
                  </a:cubicBezTo>
                  <a:cubicBezTo>
                    <a:pt x="238154" y="231850"/>
                    <a:pt x="238154" y="226693"/>
                    <a:pt x="234961" y="223500"/>
                  </a:cubicBezTo>
                  <a:lnTo>
                    <a:pt x="216214" y="204752"/>
                  </a:lnTo>
                  <a:close/>
                  <a:moveTo>
                    <a:pt x="122884" y="196074"/>
                  </a:moveTo>
                  <a:lnTo>
                    <a:pt x="122884" y="188296"/>
                  </a:lnTo>
                  <a:cubicBezTo>
                    <a:pt x="122884" y="183794"/>
                    <a:pt x="119200" y="180110"/>
                    <a:pt x="114697" y="180110"/>
                  </a:cubicBezTo>
                  <a:cubicBezTo>
                    <a:pt x="110194" y="180110"/>
                    <a:pt x="106510" y="183794"/>
                    <a:pt x="106510" y="188296"/>
                  </a:cubicBezTo>
                  <a:lnTo>
                    <a:pt x="106510" y="196074"/>
                  </a:lnTo>
                  <a:cubicBezTo>
                    <a:pt x="67869" y="192226"/>
                    <a:pt x="37086" y="161444"/>
                    <a:pt x="33238" y="122802"/>
                  </a:cubicBezTo>
                  <a:lnTo>
                    <a:pt x="41016" y="122802"/>
                  </a:lnTo>
                  <a:cubicBezTo>
                    <a:pt x="45519" y="122802"/>
                    <a:pt x="49203" y="119118"/>
                    <a:pt x="49203" y="114615"/>
                  </a:cubicBezTo>
                  <a:cubicBezTo>
                    <a:pt x="49203" y="110112"/>
                    <a:pt x="45519" y="106428"/>
                    <a:pt x="41016" y="106428"/>
                  </a:cubicBezTo>
                  <a:lnTo>
                    <a:pt x="33238" y="106428"/>
                  </a:lnTo>
                  <a:cubicBezTo>
                    <a:pt x="37086" y="67787"/>
                    <a:pt x="67869" y="37004"/>
                    <a:pt x="106510" y="33156"/>
                  </a:cubicBezTo>
                  <a:lnTo>
                    <a:pt x="106510" y="40934"/>
                  </a:lnTo>
                  <a:cubicBezTo>
                    <a:pt x="106510" y="45437"/>
                    <a:pt x="110194" y="49121"/>
                    <a:pt x="114697" y="49121"/>
                  </a:cubicBezTo>
                  <a:cubicBezTo>
                    <a:pt x="119200" y="49121"/>
                    <a:pt x="122884" y="45437"/>
                    <a:pt x="122884" y="40934"/>
                  </a:cubicBezTo>
                  <a:lnTo>
                    <a:pt x="122884" y="33156"/>
                  </a:lnTo>
                  <a:cubicBezTo>
                    <a:pt x="161526" y="37004"/>
                    <a:pt x="192308" y="67787"/>
                    <a:pt x="196156" y="106428"/>
                  </a:cubicBezTo>
                  <a:lnTo>
                    <a:pt x="188378" y="106428"/>
                  </a:lnTo>
                  <a:cubicBezTo>
                    <a:pt x="183876" y="106428"/>
                    <a:pt x="180192" y="110112"/>
                    <a:pt x="180192" y="114615"/>
                  </a:cubicBezTo>
                  <a:cubicBezTo>
                    <a:pt x="180192" y="119118"/>
                    <a:pt x="183876" y="122802"/>
                    <a:pt x="188378" y="122802"/>
                  </a:cubicBezTo>
                  <a:lnTo>
                    <a:pt x="196156" y="122802"/>
                  </a:lnTo>
                  <a:cubicBezTo>
                    <a:pt x="194518" y="139257"/>
                    <a:pt x="187969" y="154239"/>
                    <a:pt x="178063" y="166356"/>
                  </a:cubicBezTo>
                  <a:lnTo>
                    <a:pt x="154731" y="143023"/>
                  </a:lnTo>
                  <a:cubicBezTo>
                    <a:pt x="160461" y="135000"/>
                    <a:pt x="163818" y="125176"/>
                    <a:pt x="163818" y="114615"/>
                  </a:cubicBezTo>
                  <a:cubicBezTo>
                    <a:pt x="163818" y="87517"/>
                    <a:pt x="141795" y="65494"/>
                    <a:pt x="114697" y="65494"/>
                  </a:cubicBezTo>
                  <a:cubicBezTo>
                    <a:pt x="87599" y="65494"/>
                    <a:pt x="65576" y="87517"/>
                    <a:pt x="65576" y="114615"/>
                  </a:cubicBezTo>
                  <a:cubicBezTo>
                    <a:pt x="65576" y="141714"/>
                    <a:pt x="87599" y="163736"/>
                    <a:pt x="114697" y="163736"/>
                  </a:cubicBezTo>
                  <a:cubicBezTo>
                    <a:pt x="125258" y="163736"/>
                    <a:pt x="135082" y="160298"/>
                    <a:pt x="143105" y="154649"/>
                  </a:cubicBezTo>
                  <a:lnTo>
                    <a:pt x="166438" y="177981"/>
                  </a:lnTo>
                  <a:cubicBezTo>
                    <a:pt x="154321" y="187887"/>
                    <a:pt x="139258" y="194437"/>
                    <a:pt x="122884" y="196074"/>
                  </a:cubicBezTo>
                  <a:close/>
                  <a:moveTo>
                    <a:pt x="120428" y="108884"/>
                  </a:moveTo>
                  <a:cubicBezTo>
                    <a:pt x="117235" y="105692"/>
                    <a:pt x="112077" y="105692"/>
                    <a:pt x="108885" y="108884"/>
                  </a:cubicBezTo>
                  <a:cubicBezTo>
                    <a:pt x="105692" y="112077"/>
                    <a:pt x="105692" y="117235"/>
                    <a:pt x="108885" y="120428"/>
                  </a:cubicBezTo>
                  <a:lnTo>
                    <a:pt x="131234" y="142778"/>
                  </a:lnTo>
                  <a:cubicBezTo>
                    <a:pt x="126404" y="145643"/>
                    <a:pt x="120755" y="147444"/>
                    <a:pt x="114697" y="147444"/>
                  </a:cubicBezTo>
                  <a:cubicBezTo>
                    <a:pt x="96604" y="147444"/>
                    <a:pt x="81950" y="132790"/>
                    <a:pt x="81950" y="114697"/>
                  </a:cubicBezTo>
                  <a:cubicBezTo>
                    <a:pt x="81950" y="96604"/>
                    <a:pt x="96604" y="81950"/>
                    <a:pt x="114697" y="81950"/>
                  </a:cubicBezTo>
                  <a:cubicBezTo>
                    <a:pt x="132790" y="81950"/>
                    <a:pt x="147444" y="96604"/>
                    <a:pt x="147444" y="114697"/>
                  </a:cubicBezTo>
                  <a:cubicBezTo>
                    <a:pt x="147444" y="120755"/>
                    <a:pt x="145643" y="126322"/>
                    <a:pt x="142778" y="131234"/>
                  </a:cubicBezTo>
                  <a:lnTo>
                    <a:pt x="120428" y="108884"/>
                  </a:lnTo>
                  <a:close/>
                </a:path>
              </a:pathLst>
            </a:custGeom>
            <a:grpFill/>
            <a:ln w="8180" cap="flat">
              <a:noFill/>
              <a:prstDash val="solid"/>
              <a:miter/>
            </a:ln>
          </p:spPr>
          <p:txBody>
            <a:bodyPr rtlCol="0" anchor="ctr"/>
            <a:lstStyle/>
            <a:p>
              <a:endParaRPr lang="pt-BR"/>
            </a:p>
          </p:txBody>
        </p:sp>
      </p:grpSp>
      <p:grpSp>
        <p:nvGrpSpPr>
          <p:cNvPr id="10" name="Gráfico 4">
            <a:extLst>
              <a:ext uri="{FF2B5EF4-FFF2-40B4-BE49-F238E27FC236}">
                <a16:creationId xmlns:a16="http://schemas.microsoft.com/office/drawing/2014/main" id="{55BB1F17-B95C-3C34-A06D-AD15CCD2586F}"/>
              </a:ext>
            </a:extLst>
          </p:cNvPr>
          <p:cNvGrpSpPr/>
          <p:nvPr/>
        </p:nvGrpSpPr>
        <p:grpSpPr>
          <a:xfrm>
            <a:off x="352651" y="1931789"/>
            <a:ext cx="281724" cy="310863"/>
            <a:chOff x="6974448" y="1540757"/>
            <a:chExt cx="360219" cy="409340"/>
          </a:xfrm>
          <a:solidFill>
            <a:srgbClr val="004077"/>
          </a:solidFill>
        </p:grpSpPr>
        <p:sp>
          <p:nvSpPr>
            <p:cNvPr id="15" name="Forma Livre: Forma 14">
              <a:extLst>
                <a:ext uri="{FF2B5EF4-FFF2-40B4-BE49-F238E27FC236}">
                  <a16:creationId xmlns:a16="http://schemas.microsoft.com/office/drawing/2014/main" id="{BD0230C8-1608-3A02-D8B3-5640E90FF436}"/>
                </a:ext>
              </a:extLst>
            </p:cNvPr>
            <p:cNvSpPr/>
            <p:nvPr/>
          </p:nvSpPr>
          <p:spPr>
            <a:xfrm>
              <a:off x="6974448" y="1540757"/>
              <a:ext cx="360219" cy="409340"/>
            </a:xfrm>
            <a:custGeom>
              <a:avLst/>
              <a:gdLst>
                <a:gd name="connsiteX0" fmla="*/ 311672 w 360219"/>
                <a:gd name="connsiteY0" fmla="*/ 106510 h 409340"/>
                <a:gd name="connsiteX1" fmla="*/ 333285 w 360219"/>
                <a:gd name="connsiteY1" fmla="*/ 54933 h 409340"/>
                <a:gd name="connsiteX2" fmla="*/ 278351 w 360219"/>
                <a:gd name="connsiteY2" fmla="*/ 0 h 409340"/>
                <a:gd name="connsiteX3" fmla="*/ 223418 w 360219"/>
                <a:gd name="connsiteY3" fmla="*/ 54442 h 409340"/>
                <a:gd name="connsiteX4" fmla="*/ 180110 w 360219"/>
                <a:gd name="connsiteY4" fmla="*/ 49121 h 409340"/>
                <a:gd name="connsiteX5" fmla="*/ 0 w 360219"/>
                <a:gd name="connsiteY5" fmla="*/ 229230 h 409340"/>
                <a:gd name="connsiteX6" fmla="*/ 180110 w 360219"/>
                <a:gd name="connsiteY6" fmla="*/ 409340 h 409340"/>
                <a:gd name="connsiteX7" fmla="*/ 360219 w 360219"/>
                <a:gd name="connsiteY7" fmla="*/ 229230 h 409340"/>
                <a:gd name="connsiteX8" fmla="*/ 311672 w 360219"/>
                <a:gd name="connsiteY8" fmla="*/ 106510 h 409340"/>
                <a:gd name="connsiteX9" fmla="*/ 341472 w 360219"/>
                <a:gd name="connsiteY9" fmla="*/ 202214 h 409340"/>
                <a:gd name="connsiteX10" fmla="*/ 331238 w 360219"/>
                <a:gd name="connsiteY10" fmla="*/ 203933 h 409340"/>
                <a:gd name="connsiteX11" fmla="*/ 317976 w 360219"/>
                <a:gd name="connsiteY11" fmla="*/ 210810 h 409340"/>
                <a:gd name="connsiteX12" fmla="*/ 303321 w 360219"/>
                <a:gd name="connsiteY12" fmla="*/ 225464 h 409340"/>
                <a:gd name="connsiteX13" fmla="*/ 296608 w 360219"/>
                <a:gd name="connsiteY13" fmla="*/ 247651 h 409340"/>
                <a:gd name="connsiteX14" fmla="*/ 301356 w 360219"/>
                <a:gd name="connsiteY14" fmla="*/ 271392 h 409340"/>
                <a:gd name="connsiteX15" fmla="*/ 299064 w 360219"/>
                <a:gd name="connsiteY15" fmla="*/ 278842 h 409340"/>
                <a:gd name="connsiteX16" fmla="*/ 282936 w 360219"/>
                <a:gd name="connsiteY16" fmla="*/ 294971 h 409340"/>
                <a:gd name="connsiteX17" fmla="*/ 280398 w 360219"/>
                <a:gd name="connsiteY17" fmla="*/ 296690 h 409340"/>
                <a:gd name="connsiteX18" fmla="*/ 251171 w 360219"/>
                <a:gd name="connsiteY18" fmla="*/ 309216 h 409340"/>
                <a:gd name="connsiteX19" fmla="*/ 243230 w 360219"/>
                <a:gd name="connsiteY19" fmla="*/ 308315 h 409340"/>
                <a:gd name="connsiteX20" fmla="*/ 239791 w 360219"/>
                <a:gd name="connsiteY20" fmla="*/ 300947 h 409340"/>
                <a:gd name="connsiteX21" fmla="*/ 244458 w 360219"/>
                <a:gd name="connsiteY21" fmla="*/ 250107 h 409340"/>
                <a:gd name="connsiteX22" fmla="*/ 229640 w 360219"/>
                <a:gd name="connsiteY22" fmla="*/ 225301 h 409340"/>
                <a:gd name="connsiteX23" fmla="*/ 193290 w 360219"/>
                <a:gd name="connsiteY23" fmla="*/ 209664 h 409340"/>
                <a:gd name="connsiteX24" fmla="*/ 188296 w 360219"/>
                <a:gd name="connsiteY24" fmla="*/ 202132 h 409340"/>
                <a:gd name="connsiteX25" fmla="*/ 188296 w 360219"/>
                <a:gd name="connsiteY25" fmla="*/ 190998 h 409340"/>
                <a:gd name="connsiteX26" fmla="*/ 193208 w 360219"/>
                <a:gd name="connsiteY26" fmla="*/ 183466 h 409340"/>
                <a:gd name="connsiteX27" fmla="*/ 224646 w 360219"/>
                <a:gd name="connsiteY27" fmla="*/ 170040 h 409340"/>
                <a:gd name="connsiteX28" fmla="*/ 238072 w 360219"/>
                <a:gd name="connsiteY28" fmla="*/ 155795 h 409340"/>
                <a:gd name="connsiteX29" fmla="*/ 236926 w 360219"/>
                <a:gd name="connsiteY29" fmla="*/ 136474 h 409340"/>
                <a:gd name="connsiteX30" fmla="*/ 222599 w 360219"/>
                <a:gd name="connsiteY30" fmla="*/ 107738 h 409340"/>
                <a:gd name="connsiteX31" fmla="*/ 211629 w 360219"/>
                <a:gd name="connsiteY31" fmla="*/ 96768 h 409340"/>
                <a:gd name="connsiteX32" fmla="*/ 192881 w 360219"/>
                <a:gd name="connsiteY32" fmla="*/ 87353 h 409340"/>
                <a:gd name="connsiteX33" fmla="*/ 188296 w 360219"/>
                <a:gd name="connsiteY33" fmla="*/ 79985 h 409340"/>
                <a:gd name="connsiteX34" fmla="*/ 188296 w 360219"/>
                <a:gd name="connsiteY34" fmla="*/ 65904 h 409340"/>
                <a:gd name="connsiteX35" fmla="*/ 227266 w 360219"/>
                <a:gd name="connsiteY35" fmla="*/ 72617 h 409340"/>
                <a:gd name="connsiteX36" fmla="*/ 271965 w 360219"/>
                <a:gd name="connsiteY36" fmla="*/ 144415 h 409340"/>
                <a:gd name="connsiteX37" fmla="*/ 278351 w 360219"/>
                <a:gd name="connsiteY37" fmla="*/ 147526 h 409340"/>
                <a:gd name="connsiteX38" fmla="*/ 284737 w 360219"/>
                <a:gd name="connsiteY38" fmla="*/ 144415 h 409340"/>
                <a:gd name="connsiteX39" fmla="*/ 302339 w 360219"/>
                <a:gd name="connsiteY39" fmla="*/ 120673 h 409340"/>
                <a:gd name="connsiteX40" fmla="*/ 341472 w 360219"/>
                <a:gd name="connsiteY40" fmla="*/ 202296 h 409340"/>
                <a:gd name="connsiteX41" fmla="*/ 278351 w 360219"/>
                <a:gd name="connsiteY41" fmla="*/ 16374 h 409340"/>
                <a:gd name="connsiteX42" fmla="*/ 316911 w 360219"/>
                <a:gd name="connsiteY42" fmla="*/ 54933 h 409340"/>
                <a:gd name="connsiteX43" fmla="*/ 278351 w 360219"/>
                <a:gd name="connsiteY43" fmla="*/ 125831 h 409340"/>
                <a:gd name="connsiteX44" fmla="*/ 239791 w 360219"/>
                <a:gd name="connsiteY44" fmla="*/ 54933 h 409340"/>
                <a:gd name="connsiteX45" fmla="*/ 278351 w 360219"/>
                <a:gd name="connsiteY45" fmla="*/ 16374 h 409340"/>
                <a:gd name="connsiteX46" fmla="*/ 132299 w 360219"/>
                <a:gd name="connsiteY46" fmla="*/ 72617 h 409340"/>
                <a:gd name="connsiteX47" fmla="*/ 136474 w 360219"/>
                <a:gd name="connsiteY47" fmla="*/ 79576 h 409340"/>
                <a:gd name="connsiteX48" fmla="*/ 137211 w 360219"/>
                <a:gd name="connsiteY48" fmla="*/ 86371 h 409340"/>
                <a:gd name="connsiteX49" fmla="*/ 135328 w 360219"/>
                <a:gd name="connsiteY49" fmla="*/ 92020 h 409340"/>
                <a:gd name="connsiteX50" fmla="*/ 145070 w 360219"/>
                <a:gd name="connsiteY50" fmla="*/ 120182 h 409340"/>
                <a:gd name="connsiteX51" fmla="*/ 151947 w 360219"/>
                <a:gd name="connsiteY51" fmla="*/ 124767 h 409340"/>
                <a:gd name="connsiteX52" fmla="*/ 155549 w 360219"/>
                <a:gd name="connsiteY52" fmla="*/ 131562 h 409340"/>
                <a:gd name="connsiteX53" fmla="*/ 155549 w 360219"/>
                <a:gd name="connsiteY53" fmla="*/ 133936 h 409340"/>
                <a:gd name="connsiteX54" fmla="*/ 148918 w 360219"/>
                <a:gd name="connsiteY54" fmla="*/ 141959 h 409340"/>
                <a:gd name="connsiteX55" fmla="*/ 134345 w 360219"/>
                <a:gd name="connsiteY55" fmla="*/ 144906 h 409340"/>
                <a:gd name="connsiteX56" fmla="*/ 114615 w 360219"/>
                <a:gd name="connsiteY56" fmla="*/ 168976 h 409340"/>
                <a:gd name="connsiteX57" fmla="*/ 114615 w 360219"/>
                <a:gd name="connsiteY57" fmla="*/ 173315 h 409340"/>
                <a:gd name="connsiteX58" fmla="*/ 112159 w 360219"/>
                <a:gd name="connsiteY58" fmla="*/ 179127 h 409340"/>
                <a:gd name="connsiteX59" fmla="*/ 97259 w 360219"/>
                <a:gd name="connsiteY59" fmla="*/ 194027 h 409340"/>
                <a:gd name="connsiteX60" fmla="*/ 91446 w 360219"/>
                <a:gd name="connsiteY60" fmla="*/ 196483 h 409340"/>
                <a:gd name="connsiteX61" fmla="*/ 70734 w 360219"/>
                <a:gd name="connsiteY61" fmla="*/ 196483 h 409340"/>
                <a:gd name="connsiteX62" fmla="*/ 46665 w 360219"/>
                <a:gd name="connsiteY62" fmla="*/ 216213 h 409340"/>
                <a:gd name="connsiteX63" fmla="*/ 42653 w 360219"/>
                <a:gd name="connsiteY63" fmla="*/ 236107 h 409340"/>
                <a:gd name="connsiteX64" fmla="*/ 38314 w 360219"/>
                <a:gd name="connsiteY64" fmla="*/ 241838 h 409340"/>
                <a:gd name="connsiteX65" fmla="*/ 18093 w 360219"/>
                <a:gd name="connsiteY65" fmla="*/ 251908 h 409340"/>
                <a:gd name="connsiteX66" fmla="*/ 16292 w 360219"/>
                <a:gd name="connsiteY66" fmla="*/ 229149 h 409340"/>
                <a:gd name="connsiteX67" fmla="*/ 132217 w 360219"/>
                <a:gd name="connsiteY67" fmla="*/ 72535 h 409340"/>
                <a:gd name="connsiteX68" fmla="*/ 56161 w 360219"/>
                <a:gd name="connsiteY68" fmla="*/ 335905 h 409340"/>
                <a:gd name="connsiteX69" fmla="*/ 66968 w 360219"/>
                <a:gd name="connsiteY69" fmla="*/ 322396 h 409340"/>
                <a:gd name="connsiteX70" fmla="*/ 73681 w 360219"/>
                <a:gd name="connsiteY70" fmla="*/ 319285 h 409340"/>
                <a:gd name="connsiteX71" fmla="*/ 98242 w 360219"/>
                <a:gd name="connsiteY71" fmla="*/ 294725 h 409340"/>
                <a:gd name="connsiteX72" fmla="*/ 98242 w 360219"/>
                <a:gd name="connsiteY72" fmla="*/ 271229 h 409340"/>
                <a:gd name="connsiteX73" fmla="*/ 102253 w 360219"/>
                <a:gd name="connsiteY73" fmla="*/ 264270 h 409340"/>
                <a:gd name="connsiteX74" fmla="*/ 128205 w 360219"/>
                <a:gd name="connsiteY74" fmla="*/ 248633 h 409340"/>
                <a:gd name="connsiteX75" fmla="*/ 135492 w 360219"/>
                <a:gd name="connsiteY75" fmla="*/ 248060 h 409340"/>
                <a:gd name="connsiteX76" fmla="*/ 160625 w 360219"/>
                <a:gd name="connsiteY76" fmla="*/ 258130 h 409340"/>
                <a:gd name="connsiteX77" fmla="*/ 165619 w 360219"/>
                <a:gd name="connsiteY77" fmla="*/ 264106 h 409340"/>
                <a:gd name="connsiteX78" fmla="*/ 170859 w 360219"/>
                <a:gd name="connsiteY78" fmla="*/ 290140 h 409340"/>
                <a:gd name="connsiteX79" fmla="*/ 169794 w 360219"/>
                <a:gd name="connsiteY79" fmla="*/ 295953 h 409340"/>
                <a:gd name="connsiteX80" fmla="*/ 153830 w 360219"/>
                <a:gd name="connsiteY80" fmla="*/ 322560 h 409340"/>
                <a:gd name="connsiteX81" fmla="*/ 154403 w 360219"/>
                <a:gd name="connsiteY81" fmla="*/ 348758 h 409340"/>
                <a:gd name="connsiteX82" fmla="*/ 156040 w 360219"/>
                <a:gd name="connsiteY82" fmla="*/ 351214 h 409340"/>
                <a:gd name="connsiteX83" fmla="*/ 171677 w 360219"/>
                <a:gd name="connsiteY83" fmla="*/ 361611 h 409340"/>
                <a:gd name="connsiteX84" fmla="*/ 190097 w 360219"/>
                <a:gd name="connsiteY84" fmla="*/ 357927 h 409340"/>
                <a:gd name="connsiteX85" fmla="*/ 193782 w 360219"/>
                <a:gd name="connsiteY85" fmla="*/ 355471 h 409340"/>
                <a:gd name="connsiteX86" fmla="*/ 201477 w 360219"/>
                <a:gd name="connsiteY86" fmla="*/ 354652 h 409340"/>
                <a:gd name="connsiteX87" fmla="*/ 227921 w 360219"/>
                <a:gd name="connsiteY87" fmla="*/ 365213 h 409340"/>
                <a:gd name="connsiteX88" fmla="*/ 232505 w 360219"/>
                <a:gd name="connsiteY88" fmla="*/ 369798 h 409340"/>
                <a:gd name="connsiteX89" fmla="*/ 237581 w 360219"/>
                <a:gd name="connsiteY89" fmla="*/ 382324 h 409340"/>
                <a:gd name="connsiteX90" fmla="*/ 180192 w 360219"/>
                <a:gd name="connsiteY90" fmla="*/ 392885 h 409340"/>
                <a:gd name="connsiteX91" fmla="*/ 56243 w 360219"/>
                <a:gd name="connsiteY91" fmla="*/ 335823 h 409340"/>
                <a:gd name="connsiteX92" fmla="*/ 252481 w 360219"/>
                <a:gd name="connsiteY92" fmla="*/ 375856 h 409340"/>
                <a:gd name="connsiteX93" fmla="*/ 247651 w 360219"/>
                <a:gd name="connsiteY93" fmla="*/ 363740 h 409340"/>
                <a:gd name="connsiteX94" fmla="*/ 233897 w 360219"/>
                <a:gd name="connsiteY94" fmla="*/ 349986 h 409340"/>
                <a:gd name="connsiteX95" fmla="*/ 207454 w 360219"/>
                <a:gd name="connsiteY95" fmla="*/ 339425 h 409340"/>
                <a:gd name="connsiteX96" fmla="*/ 184694 w 360219"/>
                <a:gd name="connsiteY96" fmla="*/ 341799 h 409340"/>
                <a:gd name="connsiteX97" fmla="*/ 180928 w 360219"/>
                <a:gd name="connsiteY97" fmla="*/ 344337 h 409340"/>
                <a:gd name="connsiteX98" fmla="*/ 174788 w 360219"/>
                <a:gd name="connsiteY98" fmla="*/ 345483 h 409340"/>
                <a:gd name="connsiteX99" fmla="*/ 169630 w 360219"/>
                <a:gd name="connsiteY99" fmla="*/ 342126 h 409340"/>
                <a:gd name="connsiteX100" fmla="*/ 167993 w 360219"/>
                <a:gd name="connsiteY100" fmla="*/ 339671 h 409340"/>
                <a:gd name="connsiteX101" fmla="*/ 167829 w 360219"/>
                <a:gd name="connsiteY101" fmla="*/ 330911 h 409340"/>
                <a:gd name="connsiteX102" fmla="*/ 183712 w 360219"/>
                <a:gd name="connsiteY102" fmla="*/ 304385 h 409340"/>
                <a:gd name="connsiteX103" fmla="*/ 186823 w 360219"/>
                <a:gd name="connsiteY103" fmla="*/ 286866 h 409340"/>
                <a:gd name="connsiteX104" fmla="*/ 181583 w 360219"/>
                <a:gd name="connsiteY104" fmla="*/ 260832 h 409340"/>
                <a:gd name="connsiteX105" fmla="*/ 166601 w 360219"/>
                <a:gd name="connsiteY105" fmla="*/ 242821 h 409340"/>
                <a:gd name="connsiteX106" fmla="*/ 141468 w 360219"/>
                <a:gd name="connsiteY106" fmla="*/ 232751 h 409340"/>
                <a:gd name="connsiteX107" fmla="*/ 119773 w 360219"/>
                <a:gd name="connsiteY107" fmla="*/ 234470 h 409340"/>
                <a:gd name="connsiteX108" fmla="*/ 93739 w 360219"/>
                <a:gd name="connsiteY108" fmla="*/ 250107 h 409340"/>
                <a:gd name="connsiteX109" fmla="*/ 81786 w 360219"/>
                <a:gd name="connsiteY109" fmla="*/ 271147 h 409340"/>
                <a:gd name="connsiteX110" fmla="*/ 81786 w 360219"/>
                <a:gd name="connsiteY110" fmla="*/ 294643 h 409340"/>
                <a:gd name="connsiteX111" fmla="*/ 73272 w 360219"/>
                <a:gd name="connsiteY111" fmla="*/ 302830 h 409340"/>
                <a:gd name="connsiteX112" fmla="*/ 54115 w 360219"/>
                <a:gd name="connsiteY112" fmla="*/ 311999 h 409340"/>
                <a:gd name="connsiteX113" fmla="*/ 45683 w 360219"/>
                <a:gd name="connsiteY113" fmla="*/ 322478 h 409340"/>
                <a:gd name="connsiteX114" fmla="*/ 21285 w 360219"/>
                <a:gd name="connsiteY114" fmla="*/ 268527 h 409340"/>
                <a:gd name="connsiteX115" fmla="*/ 45601 w 360219"/>
                <a:gd name="connsiteY115" fmla="*/ 256411 h 409340"/>
                <a:gd name="connsiteX116" fmla="*/ 58617 w 360219"/>
                <a:gd name="connsiteY116" fmla="*/ 239300 h 409340"/>
                <a:gd name="connsiteX117" fmla="*/ 62629 w 360219"/>
                <a:gd name="connsiteY117" fmla="*/ 219406 h 409340"/>
                <a:gd name="connsiteX118" fmla="*/ 70652 w 360219"/>
                <a:gd name="connsiteY118" fmla="*/ 212775 h 409340"/>
                <a:gd name="connsiteX119" fmla="*/ 91365 w 360219"/>
                <a:gd name="connsiteY119" fmla="*/ 212775 h 409340"/>
                <a:gd name="connsiteX120" fmla="*/ 108802 w 360219"/>
                <a:gd name="connsiteY120" fmla="*/ 205571 h 409340"/>
                <a:gd name="connsiteX121" fmla="*/ 123702 w 360219"/>
                <a:gd name="connsiteY121" fmla="*/ 190671 h 409340"/>
                <a:gd name="connsiteX122" fmla="*/ 130907 w 360219"/>
                <a:gd name="connsiteY122" fmla="*/ 173233 h 409340"/>
                <a:gd name="connsiteX123" fmla="*/ 130907 w 360219"/>
                <a:gd name="connsiteY123" fmla="*/ 168894 h 409340"/>
                <a:gd name="connsiteX124" fmla="*/ 137538 w 360219"/>
                <a:gd name="connsiteY124" fmla="*/ 160871 h 409340"/>
                <a:gd name="connsiteX125" fmla="*/ 152111 w 360219"/>
                <a:gd name="connsiteY125" fmla="*/ 157923 h 409340"/>
                <a:gd name="connsiteX126" fmla="*/ 171841 w 360219"/>
                <a:gd name="connsiteY126" fmla="*/ 133854 h 409340"/>
                <a:gd name="connsiteX127" fmla="*/ 171841 w 360219"/>
                <a:gd name="connsiteY127" fmla="*/ 131480 h 409340"/>
                <a:gd name="connsiteX128" fmla="*/ 160952 w 360219"/>
                <a:gd name="connsiteY128" fmla="*/ 111095 h 409340"/>
                <a:gd name="connsiteX129" fmla="*/ 154076 w 360219"/>
                <a:gd name="connsiteY129" fmla="*/ 106510 h 409340"/>
                <a:gd name="connsiteX130" fmla="*/ 150801 w 360219"/>
                <a:gd name="connsiteY130" fmla="*/ 97095 h 409340"/>
                <a:gd name="connsiteX131" fmla="*/ 152684 w 360219"/>
                <a:gd name="connsiteY131" fmla="*/ 91447 h 409340"/>
                <a:gd name="connsiteX132" fmla="*/ 150474 w 360219"/>
                <a:gd name="connsiteY132" fmla="*/ 71061 h 409340"/>
                <a:gd name="connsiteX133" fmla="*/ 148918 w 360219"/>
                <a:gd name="connsiteY133" fmla="*/ 68442 h 409340"/>
                <a:gd name="connsiteX134" fmla="*/ 171923 w 360219"/>
                <a:gd name="connsiteY134" fmla="*/ 65822 h 409340"/>
                <a:gd name="connsiteX135" fmla="*/ 171923 w 360219"/>
                <a:gd name="connsiteY135" fmla="*/ 79821 h 409340"/>
                <a:gd name="connsiteX136" fmla="*/ 185513 w 360219"/>
                <a:gd name="connsiteY136" fmla="*/ 101762 h 409340"/>
                <a:gd name="connsiteX137" fmla="*/ 204179 w 360219"/>
                <a:gd name="connsiteY137" fmla="*/ 111177 h 409340"/>
                <a:gd name="connsiteX138" fmla="*/ 207945 w 360219"/>
                <a:gd name="connsiteY138" fmla="*/ 114943 h 409340"/>
                <a:gd name="connsiteX139" fmla="*/ 222272 w 360219"/>
                <a:gd name="connsiteY139" fmla="*/ 143597 h 409340"/>
                <a:gd name="connsiteX140" fmla="*/ 222681 w 360219"/>
                <a:gd name="connsiteY140" fmla="*/ 150064 h 409340"/>
                <a:gd name="connsiteX141" fmla="*/ 218179 w 360219"/>
                <a:gd name="connsiteY141" fmla="*/ 154812 h 409340"/>
                <a:gd name="connsiteX142" fmla="*/ 186659 w 360219"/>
                <a:gd name="connsiteY142" fmla="*/ 168239 h 409340"/>
                <a:gd name="connsiteX143" fmla="*/ 171841 w 360219"/>
                <a:gd name="connsiteY143" fmla="*/ 190834 h 409340"/>
                <a:gd name="connsiteX144" fmla="*/ 171841 w 360219"/>
                <a:gd name="connsiteY144" fmla="*/ 201968 h 409340"/>
                <a:gd name="connsiteX145" fmla="*/ 186741 w 360219"/>
                <a:gd name="connsiteY145" fmla="*/ 224564 h 409340"/>
                <a:gd name="connsiteX146" fmla="*/ 223172 w 360219"/>
                <a:gd name="connsiteY146" fmla="*/ 240201 h 409340"/>
                <a:gd name="connsiteX147" fmla="*/ 228166 w 360219"/>
                <a:gd name="connsiteY147" fmla="*/ 248470 h 409340"/>
                <a:gd name="connsiteX148" fmla="*/ 223500 w 360219"/>
                <a:gd name="connsiteY148" fmla="*/ 299391 h 409340"/>
                <a:gd name="connsiteX149" fmla="*/ 233651 w 360219"/>
                <a:gd name="connsiteY149" fmla="*/ 321496 h 409340"/>
                <a:gd name="connsiteX150" fmla="*/ 247896 w 360219"/>
                <a:gd name="connsiteY150" fmla="*/ 326162 h 409340"/>
                <a:gd name="connsiteX151" fmla="*/ 257638 w 360219"/>
                <a:gd name="connsiteY151" fmla="*/ 324116 h 409340"/>
                <a:gd name="connsiteX152" fmla="*/ 286947 w 360219"/>
                <a:gd name="connsiteY152" fmla="*/ 311590 h 409340"/>
                <a:gd name="connsiteX153" fmla="*/ 294561 w 360219"/>
                <a:gd name="connsiteY153" fmla="*/ 306432 h 409340"/>
                <a:gd name="connsiteX154" fmla="*/ 310689 w 360219"/>
                <a:gd name="connsiteY154" fmla="*/ 290304 h 409340"/>
                <a:gd name="connsiteX155" fmla="*/ 317403 w 360219"/>
                <a:gd name="connsiteY155" fmla="*/ 268118 h 409340"/>
                <a:gd name="connsiteX156" fmla="*/ 312654 w 360219"/>
                <a:gd name="connsiteY156" fmla="*/ 244376 h 409340"/>
                <a:gd name="connsiteX157" fmla="*/ 314946 w 360219"/>
                <a:gd name="connsiteY157" fmla="*/ 236926 h 409340"/>
                <a:gd name="connsiteX158" fmla="*/ 329601 w 360219"/>
                <a:gd name="connsiteY158" fmla="*/ 222272 h 409340"/>
                <a:gd name="connsiteX159" fmla="*/ 334022 w 360219"/>
                <a:gd name="connsiteY159" fmla="*/ 219979 h 409340"/>
                <a:gd name="connsiteX160" fmla="*/ 343355 w 360219"/>
                <a:gd name="connsiteY160" fmla="*/ 218424 h 409340"/>
                <a:gd name="connsiteX161" fmla="*/ 343846 w 360219"/>
                <a:gd name="connsiteY161" fmla="*/ 229149 h 409340"/>
                <a:gd name="connsiteX162" fmla="*/ 252481 w 360219"/>
                <a:gd name="connsiteY162" fmla="*/ 375774 h 4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60219" h="409340">
                  <a:moveTo>
                    <a:pt x="311672" y="106510"/>
                  </a:moveTo>
                  <a:cubicBezTo>
                    <a:pt x="322888" y="88745"/>
                    <a:pt x="333285" y="68605"/>
                    <a:pt x="333285" y="54933"/>
                  </a:cubicBezTo>
                  <a:cubicBezTo>
                    <a:pt x="333285" y="24642"/>
                    <a:pt x="308643" y="0"/>
                    <a:pt x="278351" y="0"/>
                  </a:cubicBezTo>
                  <a:cubicBezTo>
                    <a:pt x="248060" y="0"/>
                    <a:pt x="223745" y="24397"/>
                    <a:pt x="223418" y="54442"/>
                  </a:cubicBezTo>
                  <a:cubicBezTo>
                    <a:pt x="209337" y="50922"/>
                    <a:pt x="194846" y="49121"/>
                    <a:pt x="180110" y="49121"/>
                  </a:cubicBezTo>
                  <a:cubicBezTo>
                    <a:pt x="80804" y="49121"/>
                    <a:pt x="0" y="129925"/>
                    <a:pt x="0" y="229230"/>
                  </a:cubicBezTo>
                  <a:cubicBezTo>
                    <a:pt x="0" y="328536"/>
                    <a:pt x="80804" y="409340"/>
                    <a:pt x="180110" y="409340"/>
                  </a:cubicBezTo>
                  <a:cubicBezTo>
                    <a:pt x="279416" y="409340"/>
                    <a:pt x="360219" y="328536"/>
                    <a:pt x="360219" y="229230"/>
                  </a:cubicBezTo>
                  <a:cubicBezTo>
                    <a:pt x="360219" y="183221"/>
                    <a:pt x="342945" y="139994"/>
                    <a:pt x="311672" y="106510"/>
                  </a:cubicBezTo>
                  <a:close/>
                  <a:moveTo>
                    <a:pt x="341472" y="202214"/>
                  </a:moveTo>
                  <a:lnTo>
                    <a:pt x="331238" y="203933"/>
                  </a:lnTo>
                  <a:cubicBezTo>
                    <a:pt x="326244" y="204752"/>
                    <a:pt x="321577" y="207208"/>
                    <a:pt x="317976" y="210810"/>
                  </a:cubicBezTo>
                  <a:lnTo>
                    <a:pt x="303321" y="225464"/>
                  </a:lnTo>
                  <a:cubicBezTo>
                    <a:pt x="297509" y="231277"/>
                    <a:pt x="294970" y="239546"/>
                    <a:pt x="296608" y="247651"/>
                  </a:cubicBezTo>
                  <a:lnTo>
                    <a:pt x="301356" y="271392"/>
                  </a:lnTo>
                  <a:cubicBezTo>
                    <a:pt x="301929" y="274176"/>
                    <a:pt x="301110" y="276878"/>
                    <a:pt x="299064" y="278842"/>
                  </a:cubicBezTo>
                  <a:lnTo>
                    <a:pt x="282936" y="294971"/>
                  </a:lnTo>
                  <a:cubicBezTo>
                    <a:pt x="282199" y="295707"/>
                    <a:pt x="281380" y="296280"/>
                    <a:pt x="280398" y="296690"/>
                  </a:cubicBezTo>
                  <a:lnTo>
                    <a:pt x="251171" y="309216"/>
                  </a:lnTo>
                  <a:cubicBezTo>
                    <a:pt x="247324" y="310853"/>
                    <a:pt x="244376" y="309216"/>
                    <a:pt x="243230" y="308315"/>
                  </a:cubicBezTo>
                  <a:cubicBezTo>
                    <a:pt x="242084" y="307496"/>
                    <a:pt x="239464" y="305122"/>
                    <a:pt x="239791" y="300947"/>
                  </a:cubicBezTo>
                  <a:lnTo>
                    <a:pt x="244458" y="250107"/>
                  </a:lnTo>
                  <a:cubicBezTo>
                    <a:pt x="245440" y="239464"/>
                    <a:pt x="239464" y="229476"/>
                    <a:pt x="229640" y="225301"/>
                  </a:cubicBezTo>
                  <a:lnTo>
                    <a:pt x="193290" y="209664"/>
                  </a:lnTo>
                  <a:cubicBezTo>
                    <a:pt x="190261" y="208354"/>
                    <a:pt x="188296" y="205325"/>
                    <a:pt x="188296" y="202132"/>
                  </a:cubicBezTo>
                  <a:lnTo>
                    <a:pt x="188296" y="190998"/>
                  </a:lnTo>
                  <a:cubicBezTo>
                    <a:pt x="188296" y="187723"/>
                    <a:pt x="190261" y="184776"/>
                    <a:pt x="193208" y="183466"/>
                  </a:cubicBezTo>
                  <a:lnTo>
                    <a:pt x="224646" y="170040"/>
                  </a:lnTo>
                  <a:cubicBezTo>
                    <a:pt x="230868" y="167338"/>
                    <a:pt x="235780" y="162181"/>
                    <a:pt x="238072" y="155795"/>
                  </a:cubicBezTo>
                  <a:cubicBezTo>
                    <a:pt x="240364" y="149409"/>
                    <a:pt x="239955" y="142532"/>
                    <a:pt x="236926" y="136474"/>
                  </a:cubicBezTo>
                  <a:lnTo>
                    <a:pt x="222599" y="107738"/>
                  </a:lnTo>
                  <a:cubicBezTo>
                    <a:pt x="220143" y="102990"/>
                    <a:pt x="216377" y="99224"/>
                    <a:pt x="211629" y="96768"/>
                  </a:cubicBezTo>
                  <a:lnTo>
                    <a:pt x="192881" y="87353"/>
                  </a:lnTo>
                  <a:cubicBezTo>
                    <a:pt x="190097" y="85961"/>
                    <a:pt x="188296" y="83178"/>
                    <a:pt x="188296" y="79985"/>
                  </a:cubicBezTo>
                  <a:lnTo>
                    <a:pt x="188296" y="65904"/>
                  </a:lnTo>
                  <a:cubicBezTo>
                    <a:pt x="201641" y="66559"/>
                    <a:pt x="214658" y="68769"/>
                    <a:pt x="227266" y="72617"/>
                  </a:cubicBezTo>
                  <a:cubicBezTo>
                    <a:pt x="238072" y="101516"/>
                    <a:pt x="267872" y="139339"/>
                    <a:pt x="271965" y="144415"/>
                  </a:cubicBezTo>
                  <a:cubicBezTo>
                    <a:pt x="273521" y="146380"/>
                    <a:pt x="275895" y="147526"/>
                    <a:pt x="278351" y="147526"/>
                  </a:cubicBezTo>
                  <a:cubicBezTo>
                    <a:pt x="280807" y="147526"/>
                    <a:pt x="283182" y="146380"/>
                    <a:pt x="284737" y="144415"/>
                  </a:cubicBezTo>
                  <a:cubicBezTo>
                    <a:pt x="286620" y="142123"/>
                    <a:pt x="293906" y="132790"/>
                    <a:pt x="302339" y="120673"/>
                  </a:cubicBezTo>
                  <a:cubicBezTo>
                    <a:pt x="323051" y="143842"/>
                    <a:pt x="336396" y="172005"/>
                    <a:pt x="341472" y="202296"/>
                  </a:cubicBezTo>
                  <a:close/>
                  <a:moveTo>
                    <a:pt x="278351" y="16374"/>
                  </a:moveTo>
                  <a:cubicBezTo>
                    <a:pt x="299637" y="16374"/>
                    <a:pt x="316911" y="33648"/>
                    <a:pt x="316911" y="54933"/>
                  </a:cubicBezTo>
                  <a:cubicBezTo>
                    <a:pt x="316911" y="69670"/>
                    <a:pt x="295298" y="103236"/>
                    <a:pt x="278351" y="125831"/>
                  </a:cubicBezTo>
                  <a:cubicBezTo>
                    <a:pt x="261323" y="103236"/>
                    <a:pt x="239791" y="69752"/>
                    <a:pt x="239791" y="54933"/>
                  </a:cubicBezTo>
                  <a:cubicBezTo>
                    <a:pt x="239791" y="33648"/>
                    <a:pt x="257066" y="16374"/>
                    <a:pt x="278351" y="16374"/>
                  </a:cubicBezTo>
                  <a:close/>
                  <a:moveTo>
                    <a:pt x="132299" y="72617"/>
                  </a:moveTo>
                  <a:lnTo>
                    <a:pt x="136474" y="79576"/>
                  </a:lnTo>
                  <a:cubicBezTo>
                    <a:pt x="137702" y="81541"/>
                    <a:pt x="137947" y="84079"/>
                    <a:pt x="137211" y="86371"/>
                  </a:cubicBezTo>
                  <a:lnTo>
                    <a:pt x="135328" y="92020"/>
                  </a:lnTo>
                  <a:cubicBezTo>
                    <a:pt x="131889" y="102499"/>
                    <a:pt x="135901" y="114124"/>
                    <a:pt x="145070" y="120182"/>
                  </a:cubicBezTo>
                  <a:lnTo>
                    <a:pt x="151947" y="124767"/>
                  </a:lnTo>
                  <a:cubicBezTo>
                    <a:pt x="154240" y="126240"/>
                    <a:pt x="155549" y="128778"/>
                    <a:pt x="155549" y="131562"/>
                  </a:cubicBezTo>
                  <a:lnTo>
                    <a:pt x="155549" y="133936"/>
                  </a:lnTo>
                  <a:cubicBezTo>
                    <a:pt x="155549" y="137784"/>
                    <a:pt x="152766" y="141140"/>
                    <a:pt x="148918" y="141959"/>
                  </a:cubicBezTo>
                  <a:lnTo>
                    <a:pt x="134345" y="144906"/>
                  </a:lnTo>
                  <a:cubicBezTo>
                    <a:pt x="122884" y="147199"/>
                    <a:pt x="114615" y="157350"/>
                    <a:pt x="114615" y="168976"/>
                  </a:cubicBezTo>
                  <a:lnTo>
                    <a:pt x="114615" y="173315"/>
                  </a:lnTo>
                  <a:cubicBezTo>
                    <a:pt x="114615" y="175525"/>
                    <a:pt x="113715" y="177572"/>
                    <a:pt x="112159" y="179127"/>
                  </a:cubicBezTo>
                  <a:lnTo>
                    <a:pt x="97259" y="194027"/>
                  </a:lnTo>
                  <a:cubicBezTo>
                    <a:pt x="95704" y="195583"/>
                    <a:pt x="93657" y="196483"/>
                    <a:pt x="91446" y="196483"/>
                  </a:cubicBezTo>
                  <a:lnTo>
                    <a:pt x="70734" y="196483"/>
                  </a:lnTo>
                  <a:cubicBezTo>
                    <a:pt x="59108" y="196483"/>
                    <a:pt x="48957" y="204752"/>
                    <a:pt x="46665" y="216213"/>
                  </a:cubicBezTo>
                  <a:lnTo>
                    <a:pt x="42653" y="236107"/>
                  </a:lnTo>
                  <a:cubicBezTo>
                    <a:pt x="42162" y="238563"/>
                    <a:pt x="40607" y="240692"/>
                    <a:pt x="38314" y="241838"/>
                  </a:cubicBezTo>
                  <a:lnTo>
                    <a:pt x="18093" y="251908"/>
                  </a:lnTo>
                  <a:cubicBezTo>
                    <a:pt x="17029" y="244458"/>
                    <a:pt x="16292" y="236926"/>
                    <a:pt x="16292" y="229149"/>
                  </a:cubicBezTo>
                  <a:cubicBezTo>
                    <a:pt x="16292" y="155467"/>
                    <a:pt x="65167" y="93084"/>
                    <a:pt x="132217" y="72535"/>
                  </a:cubicBezTo>
                  <a:close/>
                  <a:moveTo>
                    <a:pt x="56161" y="335905"/>
                  </a:moveTo>
                  <a:lnTo>
                    <a:pt x="66968" y="322396"/>
                  </a:lnTo>
                  <a:cubicBezTo>
                    <a:pt x="68524" y="320431"/>
                    <a:pt x="70898" y="319285"/>
                    <a:pt x="73681" y="319285"/>
                  </a:cubicBezTo>
                  <a:cubicBezTo>
                    <a:pt x="87190" y="319285"/>
                    <a:pt x="98242" y="308233"/>
                    <a:pt x="98242" y="294725"/>
                  </a:cubicBezTo>
                  <a:lnTo>
                    <a:pt x="98242" y="271229"/>
                  </a:lnTo>
                  <a:cubicBezTo>
                    <a:pt x="98242" y="268363"/>
                    <a:pt x="99797" y="265744"/>
                    <a:pt x="102253" y="264270"/>
                  </a:cubicBezTo>
                  <a:lnTo>
                    <a:pt x="128205" y="248633"/>
                  </a:lnTo>
                  <a:cubicBezTo>
                    <a:pt x="130416" y="247323"/>
                    <a:pt x="133118" y="247078"/>
                    <a:pt x="135492" y="248060"/>
                  </a:cubicBezTo>
                  <a:lnTo>
                    <a:pt x="160625" y="258130"/>
                  </a:lnTo>
                  <a:cubicBezTo>
                    <a:pt x="163245" y="259112"/>
                    <a:pt x="165046" y="261405"/>
                    <a:pt x="165619" y="264106"/>
                  </a:cubicBezTo>
                  <a:lnTo>
                    <a:pt x="170859" y="290140"/>
                  </a:lnTo>
                  <a:cubicBezTo>
                    <a:pt x="171268" y="292105"/>
                    <a:pt x="170859" y="294152"/>
                    <a:pt x="169794" y="295953"/>
                  </a:cubicBezTo>
                  <a:lnTo>
                    <a:pt x="153830" y="322560"/>
                  </a:lnTo>
                  <a:cubicBezTo>
                    <a:pt x="149000" y="330747"/>
                    <a:pt x="149245" y="341062"/>
                    <a:pt x="154403" y="348758"/>
                  </a:cubicBezTo>
                  <a:lnTo>
                    <a:pt x="156040" y="351214"/>
                  </a:lnTo>
                  <a:cubicBezTo>
                    <a:pt x="159643" y="356617"/>
                    <a:pt x="165210" y="360301"/>
                    <a:pt x="171677" y="361611"/>
                  </a:cubicBezTo>
                  <a:cubicBezTo>
                    <a:pt x="178145" y="362839"/>
                    <a:pt x="184694" y="361611"/>
                    <a:pt x="190097" y="357927"/>
                  </a:cubicBezTo>
                  <a:lnTo>
                    <a:pt x="193782" y="355471"/>
                  </a:lnTo>
                  <a:cubicBezTo>
                    <a:pt x="195992" y="353997"/>
                    <a:pt x="199021" y="353670"/>
                    <a:pt x="201477" y="354652"/>
                  </a:cubicBezTo>
                  <a:lnTo>
                    <a:pt x="227921" y="365213"/>
                  </a:lnTo>
                  <a:cubicBezTo>
                    <a:pt x="229968" y="366032"/>
                    <a:pt x="231686" y="367751"/>
                    <a:pt x="232505" y="369798"/>
                  </a:cubicBezTo>
                  <a:lnTo>
                    <a:pt x="237581" y="382324"/>
                  </a:lnTo>
                  <a:cubicBezTo>
                    <a:pt x="219734" y="389037"/>
                    <a:pt x="200413" y="392885"/>
                    <a:pt x="180192" y="392885"/>
                  </a:cubicBezTo>
                  <a:cubicBezTo>
                    <a:pt x="130662" y="392885"/>
                    <a:pt x="86289" y="370698"/>
                    <a:pt x="56243" y="335823"/>
                  </a:cubicBezTo>
                  <a:close/>
                  <a:moveTo>
                    <a:pt x="252481" y="375856"/>
                  </a:moveTo>
                  <a:lnTo>
                    <a:pt x="247651" y="363740"/>
                  </a:lnTo>
                  <a:cubicBezTo>
                    <a:pt x="245195" y="357436"/>
                    <a:pt x="240119" y="352442"/>
                    <a:pt x="233897" y="349986"/>
                  </a:cubicBezTo>
                  <a:lnTo>
                    <a:pt x="207454" y="339425"/>
                  </a:lnTo>
                  <a:cubicBezTo>
                    <a:pt x="199922" y="336478"/>
                    <a:pt x="191489" y="337378"/>
                    <a:pt x="184694" y="341799"/>
                  </a:cubicBezTo>
                  <a:lnTo>
                    <a:pt x="180928" y="344337"/>
                  </a:lnTo>
                  <a:cubicBezTo>
                    <a:pt x="179127" y="345565"/>
                    <a:pt x="176999" y="345974"/>
                    <a:pt x="174788" y="345483"/>
                  </a:cubicBezTo>
                  <a:cubicBezTo>
                    <a:pt x="172660" y="345074"/>
                    <a:pt x="170777" y="343846"/>
                    <a:pt x="169630" y="342126"/>
                  </a:cubicBezTo>
                  <a:lnTo>
                    <a:pt x="167993" y="339671"/>
                  </a:lnTo>
                  <a:cubicBezTo>
                    <a:pt x="166192" y="337051"/>
                    <a:pt x="166192" y="333694"/>
                    <a:pt x="167829" y="330911"/>
                  </a:cubicBezTo>
                  <a:lnTo>
                    <a:pt x="183712" y="304385"/>
                  </a:lnTo>
                  <a:cubicBezTo>
                    <a:pt x="186987" y="299146"/>
                    <a:pt x="188051" y="292924"/>
                    <a:pt x="186823" y="286866"/>
                  </a:cubicBezTo>
                  <a:lnTo>
                    <a:pt x="181583" y="260832"/>
                  </a:lnTo>
                  <a:cubicBezTo>
                    <a:pt x="179946" y="252645"/>
                    <a:pt x="174379" y="245932"/>
                    <a:pt x="166601" y="242821"/>
                  </a:cubicBezTo>
                  <a:lnTo>
                    <a:pt x="141468" y="232751"/>
                  </a:lnTo>
                  <a:cubicBezTo>
                    <a:pt x="134345" y="229967"/>
                    <a:pt x="126404" y="230540"/>
                    <a:pt x="119773" y="234470"/>
                  </a:cubicBezTo>
                  <a:lnTo>
                    <a:pt x="93739" y="250107"/>
                  </a:lnTo>
                  <a:cubicBezTo>
                    <a:pt x="86371" y="254528"/>
                    <a:pt x="81786" y="262551"/>
                    <a:pt x="81786" y="271147"/>
                  </a:cubicBezTo>
                  <a:lnTo>
                    <a:pt x="81786" y="294643"/>
                  </a:lnTo>
                  <a:cubicBezTo>
                    <a:pt x="81786" y="299146"/>
                    <a:pt x="78102" y="302830"/>
                    <a:pt x="73272" y="302830"/>
                  </a:cubicBezTo>
                  <a:cubicBezTo>
                    <a:pt x="65822" y="302830"/>
                    <a:pt x="58863" y="306186"/>
                    <a:pt x="54115" y="311999"/>
                  </a:cubicBezTo>
                  <a:lnTo>
                    <a:pt x="45683" y="322478"/>
                  </a:lnTo>
                  <a:cubicBezTo>
                    <a:pt x="34467" y="306350"/>
                    <a:pt x="26116" y="288094"/>
                    <a:pt x="21285" y="268527"/>
                  </a:cubicBezTo>
                  <a:lnTo>
                    <a:pt x="45601" y="256411"/>
                  </a:lnTo>
                  <a:cubicBezTo>
                    <a:pt x="52396" y="252972"/>
                    <a:pt x="57144" y="246668"/>
                    <a:pt x="58617" y="239300"/>
                  </a:cubicBezTo>
                  <a:lnTo>
                    <a:pt x="62629" y="219406"/>
                  </a:lnTo>
                  <a:cubicBezTo>
                    <a:pt x="63366" y="215559"/>
                    <a:pt x="66804" y="212775"/>
                    <a:pt x="70652" y="212775"/>
                  </a:cubicBezTo>
                  <a:lnTo>
                    <a:pt x="91365" y="212775"/>
                  </a:lnTo>
                  <a:cubicBezTo>
                    <a:pt x="97914" y="212775"/>
                    <a:pt x="104136" y="210237"/>
                    <a:pt x="108802" y="205571"/>
                  </a:cubicBezTo>
                  <a:lnTo>
                    <a:pt x="123702" y="190671"/>
                  </a:lnTo>
                  <a:cubicBezTo>
                    <a:pt x="128369" y="186004"/>
                    <a:pt x="130907" y="179864"/>
                    <a:pt x="130907" y="173233"/>
                  </a:cubicBezTo>
                  <a:lnTo>
                    <a:pt x="130907" y="168894"/>
                  </a:lnTo>
                  <a:cubicBezTo>
                    <a:pt x="130907" y="165046"/>
                    <a:pt x="133691" y="161689"/>
                    <a:pt x="137538" y="160871"/>
                  </a:cubicBezTo>
                  <a:lnTo>
                    <a:pt x="152111" y="157923"/>
                  </a:lnTo>
                  <a:cubicBezTo>
                    <a:pt x="163572" y="155631"/>
                    <a:pt x="171841" y="145480"/>
                    <a:pt x="171841" y="133854"/>
                  </a:cubicBezTo>
                  <a:lnTo>
                    <a:pt x="171841" y="131480"/>
                  </a:lnTo>
                  <a:cubicBezTo>
                    <a:pt x="171841" y="123211"/>
                    <a:pt x="167748" y="115598"/>
                    <a:pt x="160952" y="111095"/>
                  </a:cubicBezTo>
                  <a:lnTo>
                    <a:pt x="154076" y="106510"/>
                  </a:lnTo>
                  <a:cubicBezTo>
                    <a:pt x="151047" y="104464"/>
                    <a:pt x="149736" y="100616"/>
                    <a:pt x="150801" y="97095"/>
                  </a:cubicBezTo>
                  <a:lnTo>
                    <a:pt x="152684" y="91447"/>
                  </a:lnTo>
                  <a:cubicBezTo>
                    <a:pt x="154894" y="84652"/>
                    <a:pt x="154076" y="77202"/>
                    <a:pt x="150474" y="71061"/>
                  </a:cubicBezTo>
                  <a:lnTo>
                    <a:pt x="148918" y="68442"/>
                  </a:lnTo>
                  <a:cubicBezTo>
                    <a:pt x="156368" y="66968"/>
                    <a:pt x="164063" y="66149"/>
                    <a:pt x="171923" y="65822"/>
                  </a:cubicBezTo>
                  <a:lnTo>
                    <a:pt x="171923" y="79821"/>
                  </a:lnTo>
                  <a:cubicBezTo>
                    <a:pt x="171923" y="89154"/>
                    <a:pt x="177163" y="97587"/>
                    <a:pt x="185513" y="101762"/>
                  </a:cubicBezTo>
                  <a:lnTo>
                    <a:pt x="204179" y="111177"/>
                  </a:lnTo>
                  <a:cubicBezTo>
                    <a:pt x="205898" y="112077"/>
                    <a:pt x="207126" y="113305"/>
                    <a:pt x="207945" y="114943"/>
                  </a:cubicBezTo>
                  <a:lnTo>
                    <a:pt x="222272" y="143597"/>
                  </a:lnTo>
                  <a:cubicBezTo>
                    <a:pt x="223254" y="145643"/>
                    <a:pt x="223418" y="147936"/>
                    <a:pt x="222681" y="150064"/>
                  </a:cubicBezTo>
                  <a:cubicBezTo>
                    <a:pt x="221862" y="152275"/>
                    <a:pt x="220307" y="153912"/>
                    <a:pt x="218179" y="154812"/>
                  </a:cubicBezTo>
                  <a:lnTo>
                    <a:pt x="186659" y="168239"/>
                  </a:lnTo>
                  <a:cubicBezTo>
                    <a:pt x="177654" y="172168"/>
                    <a:pt x="171841" y="181010"/>
                    <a:pt x="171841" y="190834"/>
                  </a:cubicBezTo>
                  <a:lnTo>
                    <a:pt x="171841" y="201968"/>
                  </a:lnTo>
                  <a:cubicBezTo>
                    <a:pt x="171841" y="211711"/>
                    <a:pt x="177654" y="220634"/>
                    <a:pt x="186741" y="224564"/>
                  </a:cubicBezTo>
                  <a:lnTo>
                    <a:pt x="223172" y="240201"/>
                  </a:lnTo>
                  <a:cubicBezTo>
                    <a:pt x="226447" y="241593"/>
                    <a:pt x="228493" y="244949"/>
                    <a:pt x="228166" y="248470"/>
                  </a:cubicBezTo>
                  <a:lnTo>
                    <a:pt x="223500" y="299391"/>
                  </a:lnTo>
                  <a:cubicBezTo>
                    <a:pt x="222763" y="308151"/>
                    <a:pt x="226529" y="316420"/>
                    <a:pt x="233651" y="321496"/>
                  </a:cubicBezTo>
                  <a:cubicBezTo>
                    <a:pt x="237909" y="324607"/>
                    <a:pt x="242902" y="326162"/>
                    <a:pt x="247896" y="326162"/>
                  </a:cubicBezTo>
                  <a:cubicBezTo>
                    <a:pt x="251171" y="326162"/>
                    <a:pt x="254446" y="325507"/>
                    <a:pt x="257638" y="324116"/>
                  </a:cubicBezTo>
                  <a:lnTo>
                    <a:pt x="286947" y="311590"/>
                  </a:lnTo>
                  <a:cubicBezTo>
                    <a:pt x="289813" y="310362"/>
                    <a:pt x="292351" y="308642"/>
                    <a:pt x="294561" y="306432"/>
                  </a:cubicBezTo>
                  <a:lnTo>
                    <a:pt x="310689" y="290304"/>
                  </a:lnTo>
                  <a:cubicBezTo>
                    <a:pt x="316502" y="284491"/>
                    <a:pt x="319040" y="276223"/>
                    <a:pt x="317403" y="268118"/>
                  </a:cubicBezTo>
                  <a:lnTo>
                    <a:pt x="312654" y="244376"/>
                  </a:lnTo>
                  <a:cubicBezTo>
                    <a:pt x="312081" y="241593"/>
                    <a:pt x="312899" y="238891"/>
                    <a:pt x="314946" y="236926"/>
                  </a:cubicBezTo>
                  <a:lnTo>
                    <a:pt x="329601" y="222272"/>
                  </a:lnTo>
                  <a:cubicBezTo>
                    <a:pt x="330829" y="221044"/>
                    <a:pt x="332384" y="220225"/>
                    <a:pt x="334022" y="219979"/>
                  </a:cubicBezTo>
                  <a:lnTo>
                    <a:pt x="343355" y="218424"/>
                  </a:lnTo>
                  <a:cubicBezTo>
                    <a:pt x="343600" y="222026"/>
                    <a:pt x="343846" y="225546"/>
                    <a:pt x="343846" y="229149"/>
                  </a:cubicBezTo>
                  <a:cubicBezTo>
                    <a:pt x="343846" y="293415"/>
                    <a:pt x="306514" y="349003"/>
                    <a:pt x="252481" y="375774"/>
                  </a:cubicBezTo>
                  <a:close/>
                </a:path>
              </a:pathLst>
            </a:custGeom>
            <a:grpFill/>
            <a:ln w="818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044FA31F-5CAB-20F9-2787-FF2B45C778F0}"/>
                </a:ext>
              </a:extLst>
            </p:cNvPr>
            <p:cNvSpPr/>
            <p:nvPr/>
          </p:nvSpPr>
          <p:spPr>
            <a:xfrm>
              <a:off x="7228239" y="1573504"/>
              <a:ext cx="49120" cy="49120"/>
            </a:xfrm>
            <a:custGeom>
              <a:avLst/>
              <a:gdLst>
                <a:gd name="connsiteX0" fmla="*/ 49121 w 49120"/>
                <a:gd name="connsiteY0" fmla="*/ 24560 h 49120"/>
                <a:gd name="connsiteX1" fmla="*/ 24560 w 49120"/>
                <a:gd name="connsiteY1" fmla="*/ 0 h 49120"/>
                <a:gd name="connsiteX2" fmla="*/ 0 w 49120"/>
                <a:gd name="connsiteY2" fmla="*/ 24560 h 49120"/>
                <a:gd name="connsiteX3" fmla="*/ 24560 w 49120"/>
                <a:gd name="connsiteY3" fmla="*/ 49121 h 49120"/>
                <a:gd name="connsiteX4" fmla="*/ 49121 w 49120"/>
                <a:gd name="connsiteY4" fmla="*/ 24560 h 49120"/>
                <a:gd name="connsiteX5" fmla="*/ 16374 w 49120"/>
                <a:gd name="connsiteY5" fmla="*/ 24560 h 49120"/>
                <a:gd name="connsiteX6" fmla="*/ 24560 w 49120"/>
                <a:gd name="connsiteY6" fmla="*/ 16374 h 49120"/>
                <a:gd name="connsiteX7" fmla="*/ 32747 w 49120"/>
                <a:gd name="connsiteY7" fmla="*/ 24560 h 49120"/>
                <a:gd name="connsiteX8" fmla="*/ 24560 w 49120"/>
                <a:gd name="connsiteY8" fmla="*/ 32747 h 49120"/>
                <a:gd name="connsiteX9" fmla="*/ 16374 w 49120"/>
                <a:gd name="connsiteY9" fmla="*/ 24560 h 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20" h="49120">
                  <a:moveTo>
                    <a:pt x="49121" y="24560"/>
                  </a:moveTo>
                  <a:cubicBezTo>
                    <a:pt x="49121" y="11052"/>
                    <a:pt x="38069" y="0"/>
                    <a:pt x="24560" y="0"/>
                  </a:cubicBezTo>
                  <a:cubicBezTo>
                    <a:pt x="11052" y="0"/>
                    <a:pt x="0" y="11052"/>
                    <a:pt x="0" y="24560"/>
                  </a:cubicBezTo>
                  <a:cubicBezTo>
                    <a:pt x="0" y="38069"/>
                    <a:pt x="11052" y="49121"/>
                    <a:pt x="24560" y="49121"/>
                  </a:cubicBezTo>
                  <a:cubicBezTo>
                    <a:pt x="38069" y="49121"/>
                    <a:pt x="49121" y="38069"/>
                    <a:pt x="49121" y="24560"/>
                  </a:cubicBezTo>
                  <a:close/>
                  <a:moveTo>
                    <a:pt x="16374" y="24560"/>
                  </a:moveTo>
                  <a:cubicBezTo>
                    <a:pt x="16374" y="20058"/>
                    <a:pt x="20058" y="16374"/>
                    <a:pt x="24560" y="16374"/>
                  </a:cubicBezTo>
                  <a:cubicBezTo>
                    <a:pt x="29063" y="16374"/>
                    <a:pt x="32747" y="20058"/>
                    <a:pt x="32747" y="24560"/>
                  </a:cubicBezTo>
                  <a:cubicBezTo>
                    <a:pt x="32747" y="29063"/>
                    <a:pt x="29063" y="32747"/>
                    <a:pt x="24560" y="32747"/>
                  </a:cubicBezTo>
                  <a:cubicBezTo>
                    <a:pt x="20058" y="32747"/>
                    <a:pt x="16374" y="29063"/>
                    <a:pt x="16374" y="24560"/>
                  </a:cubicBezTo>
                  <a:close/>
                </a:path>
              </a:pathLst>
            </a:custGeom>
            <a:grpFill/>
            <a:ln w="8180" cap="flat">
              <a:noFill/>
              <a:prstDash val="solid"/>
              <a:miter/>
            </a:ln>
          </p:spPr>
          <p:txBody>
            <a:bodyPr rtlCol="0" anchor="ctr"/>
            <a:lstStyle/>
            <a:p>
              <a:endParaRPr lang="pt-BR"/>
            </a:p>
          </p:txBody>
        </p:sp>
      </p:grpSp>
      <p:sp>
        <p:nvSpPr>
          <p:cNvPr id="18" name="CaixaDeTexto 17">
            <a:extLst>
              <a:ext uri="{FF2B5EF4-FFF2-40B4-BE49-F238E27FC236}">
                <a16:creationId xmlns:a16="http://schemas.microsoft.com/office/drawing/2014/main" id="{811EC8FB-455A-63DE-C85E-40EBDA356E55}"/>
              </a:ext>
            </a:extLst>
          </p:cNvPr>
          <p:cNvSpPr txBox="1"/>
          <p:nvPr/>
        </p:nvSpPr>
        <p:spPr>
          <a:xfrm>
            <a:off x="889907" y="2495281"/>
            <a:ext cx="6094638" cy="1323439"/>
          </a:xfrm>
          <a:prstGeom prst="rect">
            <a:avLst/>
          </a:prstGeom>
          <a:noFill/>
        </p:spPr>
        <p:txBody>
          <a:bodyPr wrap="square">
            <a:spAutoFit/>
          </a:bodyPr>
          <a:lstStyle/>
          <a:p>
            <a:pPr algn="just"/>
            <a:r>
              <a:rPr lang="pt-BR" sz="1600" dirty="0">
                <a:solidFill>
                  <a:srgbClr val="004077"/>
                </a:solidFill>
                <a:latin typeface="Trebuchet MS" panose="020B0603020202020204" pitchFamily="34" charset="0"/>
              </a:rPr>
              <a:t>No Brasil, o MME e a ANP fazem aquisição de dados geológicos e avaliação de informações técnicas. Levantamentos indicam que a Bacia do Paraná, entre outras, se caracteriza como uma das bacias promissoras na extração de óleo e gás de reservatórios não convencionais por meio do fraturamento hidráulico. </a:t>
            </a:r>
          </a:p>
        </p:txBody>
      </p:sp>
      <p:pic>
        <p:nvPicPr>
          <p:cNvPr id="19" name="Imagem 18" descr="Diagrama, Mapa&#10;&#10;O conteúdo gerado por IA pode estar incorreto.">
            <a:extLst>
              <a:ext uri="{FF2B5EF4-FFF2-40B4-BE49-F238E27FC236}">
                <a16:creationId xmlns:a16="http://schemas.microsoft.com/office/drawing/2014/main" id="{AA333A73-16CF-4058-0F3B-BA5C57FED5C6}"/>
              </a:ext>
            </a:extLst>
          </p:cNvPr>
          <p:cNvPicPr>
            <a:picLocks noChangeAspect="1"/>
          </p:cNvPicPr>
          <p:nvPr/>
        </p:nvPicPr>
        <p:blipFill>
          <a:blip r:embed="rId2"/>
          <a:stretch>
            <a:fillRect/>
          </a:stretch>
        </p:blipFill>
        <p:spPr>
          <a:xfrm>
            <a:off x="8028800" y="2332959"/>
            <a:ext cx="3449246" cy="3449246"/>
          </a:xfrm>
          <a:prstGeom prst="rect">
            <a:avLst/>
          </a:prstGeom>
        </p:spPr>
      </p:pic>
      <p:sp>
        <p:nvSpPr>
          <p:cNvPr id="21" name="CaixaDeTexto 20">
            <a:extLst>
              <a:ext uri="{FF2B5EF4-FFF2-40B4-BE49-F238E27FC236}">
                <a16:creationId xmlns:a16="http://schemas.microsoft.com/office/drawing/2014/main" id="{94CEE479-730D-288D-D3A0-2EC927CD4362}"/>
              </a:ext>
            </a:extLst>
          </p:cNvPr>
          <p:cNvSpPr txBox="1"/>
          <p:nvPr/>
        </p:nvSpPr>
        <p:spPr>
          <a:xfrm>
            <a:off x="551140" y="4223763"/>
            <a:ext cx="7156762" cy="1569660"/>
          </a:xfrm>
          <a:prstGeom prst="rect">
            <a:avLst/>
          </a:prstGeom>
          <a:noFill/>
        </p:spPr>
        <p:txBody>
          <a:bodyPr wrap="square">
            <a:spAutoFit/>
          </a:bodyPr>
          <a:lstStyle/>
          <a:p>
            <a:r>
              <a:rPr lang="pt-PT" sz="1600" dirty="0">
                <a:solidFill>
                  <a:srgbClr val="004077"/>
                </a:solidFill>
                <a:latin typeface="Trebuchet MS" panose="020B0603020202020204" pitchFamily="34" charset="0"/>
              </a:rPr>
              <a:t>O Fraturamento </a:t>
            </a:r>
            <a:r>
              <a:rPr lang="pt-BR" sz="1600" b="1" dirty="0">
                <a:solidFill>
                  <a:srgbClr val="004077"/>
                </a:solidFill>
                <a:latin typeface="Trebuchet MS" panose="020B0603020202020204" pitchFamily="34" charset="0"/>
              </a:rPr>
              <a:t>Não Convencional </a:t>
            </a:r>
            <a:r>
              <a:rPr lang="pt-PT" sz="1600" dirty="0">
                <a:solidFill>
                  <a:srgbClr val="004077"/>
                </a:solidFill>
                <a:latin typeface="Trebuchet MS" panose="020B0603020202020204" pitchFamily="34" charset="0"/>
              </a:rPr>
              <a:t>representa uma oportunidade para aumentar significativamente a oferta de hidrocarbonetos, gerando aumento da arrecadação, desenvolvimento da cadeia de suprimentos, redução do custo da energia, deslocamento de fontes mais poluentes e contribuindo para a segurança energética. </a:t>
            </a:r>
            <a:r>
              <a:rPr lang="pt-BR" sz="1600" dirty="0">
                <a:solidFill>
                  <a:srgbClr val="004077"/>
                </a:solidFill>
                <a:latin typeface="Trebuchet MS" panose="020B0603020202020204" pitchFamily="34" charset="0"/>
              </a:rPr>
              <a:t>Existem questões ambientais que precisam ser considerados e endereçados.</a:t>
            </a:r>
          </a:p>
        </p:txBody>
      </p:sp>
      <p:sp>
        <p:nvSpPr>
          <p:cNvPr id="22" name="CaixaDeTexto 21">
            <a:extLst>
              <a:ext uri="{FF2B5EF4-FFF2-40B4-BE49-F238E27FC236}">
                <a16:creationId xmlns:a16="http://schemas.microsoft.com/office/drawing/2014/main" id="{791BCC83-8F12-B6EC-7A7D-7D2939BD5F93}"/>
              </a:ext>
            </a:extLst>
          </p:cNvPr>
          <p:cNvSpPr txBox="1"/>
          <p:nvPr/>
        </p:nvSpPr>
        <p:spPr>
          <a:xfrm>
            <a:off x="7852846" y="5840364"/>
            <a:ext cx="3801155" cy="392415"/>
          </a:xfrm>
          <a:prstGeom prst="rect">
            <a:avLst/>
          </a:prstGeom>
          <a:noFill/>
        </p:spPr>
        <p:txBody>
          <a:bodyPr wrap="square">
            <a:spAutoFit/>
          </a:bodyPr>
          <a:lstStyle/>
          <a:p>
            <a:pPr algn="ctr"/>
            <a:r>
              <a:rPr lang="pt-BR" sz="1050" b="1" dirty="0">
                <a:solidFill>
                  <a:srgbClr val="004077"/>
                </a:solidFill>
                <a:latin typeface="Trebuchet MS" panose="020B0603020202020204" pitchFamily="34" charset="0"/>
              </a:rPr>
              <a:t>Bacias Sedimentares e os Recursos Não Convencionais</a:t>
            </a:r>
          </a:p>
          <a:p>
            <a:pPr algn="ctr"/>
            <a:r>
              <a:rPr lang="pt-PT" sz="900" dirty="0">
                <a:solidFill>
                  <a:srgbClr val="004077"/>
                </a:solidFill>
                <a:latin typeface="Trebuchet MS" panose="020B0603020202020204" pitchFamily="34" charset="0"/>
              </a:rPr>
              <a:t>Fonte: EPE (2017)</a:t>
            </a:r>
            <a:endParaRPr lang="pt-BR" sz="900" dirty="0">
              <a:solidFill>
                <a:srgbClr val="004077"/>
              </a:solidFill>
              <a:latin typeface="Trebuchet MS" panose="020B0603020202020204" pitchFamily="34" charset="0"/>
            </a:endParaRPr>
          </a:p>
        </p:txBody>
      </p:sp>
      <p:sp>
        <p:nvSpPr>
          <p:cNvPr id="6" name="Retângulo: Cantos Arredondados 5">
            <a:extLst>
              <a:ext uri="{FF2B5EF4-FFF2-40B4-BE49-F238E27FC236}">
                <a16:creationId xmlns:a16="http://schemas.microsoft.com/office/drawing/2014/main" id="{386E6E66-3C8C-28DA-C4C7-B5D4B62082F3}"/>
              </a:ext>
            </a:extLst>
          </p:cNvPr>
          <p:cNvSpPr/>
          <p:nvPr/>
        </p:nvSpPr>
        <p:spPr>
          <a:xfrm>
            <a:off x="424561" y="4157088"/>
            <a:ext cx="7283341" cy="1767462"/>
          </a:xfrm>
          <a:prstGeom prst="roundRect">
            <a:avLst/>
          </a:prstGeom>
          <a:noFill/>
          <a:ln w="38100">
            <a:solidFill>
              <a:srgbClr val="52AE3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8512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34FB9-85B9-809F-2741-5AADF9DFE08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C52FA3B-318F-6CFF-2249-3FC706725A90}"/>
              </a:ext>
            </a:extLst>
          </p:cNvPr>
          <p:cNvSpPr>
            <a:spLocks noGrp="1"/>
          </p:cNvSpPr>
          <p:nvPr>
            <p:ph type="title"/>
          </p:nvPr>
        </p:nvSpPr>
        <p:spPr>
          <a:xfrm>
            <a:off x="650597" y="118037"/>
            <a:ext cx="9244411" cy="988193"/>
          </a:xfrm>
        </p:spPr>
        <p:txBody>
          <a:bodyPr/>
          <a:lstStyle/>
          <a:p>
            <a:r>
              <a:rPr lang="pt-BR" dirty="0"/>
              <a:t>A Robustez do Sistema de Proteção Ambiental no Brasil</a:t>
            </a:r>
          </a:p>
        </p:txBody>
      </p:sp>
      <p:pic>
        <p:nvPicPr>
          <p:cNvPr id="17" name="Imagem 16">
            <a:extLst>
              <a:ext uri="{FF2B5EF4-FFF2-40B4-BE49-F238E27FC236}">
                <a16:creationId xmlns:a16="http://schemas.microsoft.com/office/drawing/2014/main" id="{5E299421-ACAA-D271-6453-01A5BE526696}"/>
              </a:ext>
            </a:extLst>
          </p:cNvPr>
          <p:cNvPicPr>
            <a:picLocks noChangeAspect="1"/>
          </p:cNvPicPr>
          <p:nvPr/>
        </p:nvPicPr>
        <p:blipFill rotWithShape="1">
          <a:blip r:embed="rId2"/>
          <a:srcRect l="44100" t="47822" r="37210" b="27289"/>
          <a:stretch/>
        </p:blipFill>
        <p:spPr>
          <a:xfrm>
            <a:off x="811749" y="2074921"/>
            <a:ext cx="3244518" cy="2430404"/>
          </a:xfrm>
          <a:prstGeom prst="rect">
            <a:avLst/>
          </a:prstGeom>
          <a:ln w="63500">
            <a:solidFill>
              <a:schemeClr val="accent1">
                <a:shade val="50000"/>
              </a:schemeClr>
            </a:solidFill>
          </a:ln>
        </p:spPr>
      </p:pic>
      <p:grpSp>
        <p:nvGrpSpPr>
          <p:cNvPr id="19" name="Grupo 7">
            <a:extLst>
              <a:ext uri="{FF2B5EF4-FFF2-40B4-BE49-F238E27FC236}">
                <a16:creationId xmlns:a16="http://schemas.microsoft.com/office/drawing/2014/main" id="{219ECD86-9B1E-8784-BE75-B6192EA32966}"/>
              </a:ext>
            </a:extLst>
          </p:cNvPr>
          <p:cNvGrpSpPr/>
          <p:nvPr/>
        </p:nvGrpSpPr>
        <p:grpSpPr>
          <a:xfrm>
            <a:off x="4702630" y="2093804"/>
            <a:ext cx="4299390" cy="1392389"/>
            <a:chOff x="6083807" y="1674569"/>
            <a:chExt cx="5596129" cy="1226313"/>
          </a:xfrm>
          <a:solidFill>
            <a:schemeClr val="bg1"/>
          </a:solidFill>
        </p:grpSpPr>
        <p:sp>
          <p:nvSpPr>
            <p:cNvPr id="20" name="CaixaDeTexto 19">
              <a:extLst>
                <a:ext uri="{FF2B5EF4-FFF2-40B4-BE49-F238E27FC236}">
                  <a16:creationId xmlns:a16="http://schemas.microsoft.com/office/drawing/2014/main" id="{6774B2F9-642A-43F7-0836-B634A1AFB4F7}"/>
                </a:ext>
              </a:extLst>
            </p:cNvPr>
            <p:cNvSpPr txBox="1"/>
            <p:nvPr/>
          </p:nvSpPr>
          <p:spPr>
            <a:xfrm>
              <a:off x="6083808" y="1674569"/>
              <a:ext cx="5596128" cy="271068"/>
            </a:xfrm>
            <a:prstGeom prst="rect">
              <a:avLst/>
            </a:prstGeom>
            <a:solidFill>
              <a:schemeClr val="accent2">
                <a:lumMod val="40000"/>
                <a:lumOff val="60000"/>
              </a:schemeClr>
            </a:solidFill>
          </p:spPr>
          <p:txBody>
            <a:bodyPr wrap="square" rtlCol="0">
              <a:spAutoFit/>
            </a:bodyPr>
            <a:lstStyle/>
            <a:p>
              <a:pPr algn="ctr"/>
              <a:r>
                <a:rPr lang="pt-BR" sz="1400" b="1" dirty="0">
                  <a:latin typeface="Trebuchet MS" panose="020B0603020202020204" pitchFamily="34" charset="0"/>
                  <a:ea typeface="Verdana" panose="020B0604030504040204" pitchFamily="34" charset="0"/>
                  <a:cs typeface="Verdana" panose="020B0604030504040204" pitchFamily="34" charset="0"/>
                </a:rPr>
                <a:t>Licença de Pesquisa Sísmica</a:t>
              </a:r>
            </a:p>
          </p:txBody>
        </p:sp>
        <p:sp>
          <p:nvSpPr>
            <p:cNvPr id="21" name="CaixaDeTexto 20">
              <a:extLst>
                <a:ext uri="{FF2B5EF4-FFF2-40B4-BE49-F238E27FC236}">
                  <a16:creationId xmlns:a16="http://schemas.microsoft.com/office/drawing/2014/main" id="{DE12F925-7EBC-695D-FDB8-01CBAAB68008}"/>
                </a:ext>
              </a:extLst>
            </p:cNvPr>
            <p:cNvSpPr txBox="1"/>
            <p:nvPr/>
          </p:nvSpPr>
          <p:spPr>
            <a:xfrm>
              <a:off x="6083808" y="1990583"/>
              <a:ext cx="5596128" cy="271068"/>
            </a:xfrm>
            <a:prstGeom prst="rect">
              <a:avLst/>
            </a:prstGeom>
            <a:solidFill>
              <a:schemeClr val="accent2">
                <a:lumMod val="40000"/>
                <a:lumOff val="60000"/>
              </a:schemeClr>
            </a:solidFill>
          </p:spPr>
          <p:txBody>
            <a:bodyPr wrap="square" rtlCol="0">
              <a:spAutoFit/>
            </a:bodyPr>
            <a:lstStyle/>
            <a:p>
              <a:pPr algn="ctr"/>
              <a:r>
                <a:rPr lang="pt-BR" sz="1400" b="1" dirty="0">
                  <a:latin typeface="Trebuchet MS" panose="020B0603020202020204" pitchFamily="34" charset="0"/>
                  <a:ea typeface="Verdana" panose="020B0604030504040204" pitchFamily="34" charset="0"/>
                  <a:cs typeface="Verdana" panose="020B0604030504040204" pitchFamily="34" charset="0"/>
                </a:rPr>
                <a:t>Licença de Perfuração</a:t>
              </a:r>
            </a:p>
          </p:txBody>
        </p:sp>
        <p:sp>
          <p:nvSpPr>
            <p:cNvPr id="22" name="CaixaDeTexto 21">
              <a:extLst>
                <a:ext uri="{FF2B5EF4-FFF2-40B4-BE49-F238E27FC236}">
                  <a16:creationId xmlns:a16="http://schemas.microsoft.com/office/drawing/2014/main" id="{CC812AF2-B210-5FB9-C604-E7004FD58C2D}"/>
                </a:ext>
              </a:extLst>
            </p:cNvPr>
            <p:cNvSpPr txBox="1"/>
            <p:nvPr/>
          </p:nvSpPr>
          <p:spPr>
            <a:xfrm>
              <a:off x="6083807" y="2306003"/>
              <a:ext cx="5596128" cy="271068"/>
            </a:xfrm>
            <a:prstGeom prst="rect">
              <a:avLst/>
            </a:prstGeom>
            <a:solidFill>
              <a:schemeClr val="accent2">
                <a:lumMod val="40000"/>
                <a:lumOff val="60000"/>
              </a:schemeClr>
            </a:solidFill>
          </p:spPr>
          <p:txBody>
            <a:bodyPr wrap="square" rtlCol="0">
              <a:spAutoFit/>
            </a:bodyPr>
            <a:lstStyle/>
            <a:p>
              <a:pPr algn="ctr"/>
              <a:r>
                <a:rPr lang="pt-BR" sz="1400" b="1" dirty="0">
                  <a:latin typeface="Trebuchet MS" panose="020B0603020202020204" pitchFamily="34" charset="0"/>
                  <a:ea typeface="Verdana" panose="020B0604030504040204" pitchFamily="34" charset="0"/>
                  <a:cs typeface="Verdana" panose="020B0604030504040204" pitchFamily="34" charset="0"/>
                </a:rPr>
                <a:t>Licença de Teste de Longa Duração</a:t>
              </a:r>
            </a:p>
          </p:txBody>
        </p:sp>
        <p:sp>
          <p:nvSpPr>
            <p:cNvPr id="23" name="CaixaDeTexto 22">
              <a:extLst>
                <a:ext uri="{FF2B5EF4-FFF2-40B4-BE49-F238E27FC236}">
                  <a16:creationId xmlns:a16="http://schemas.microsoft.com/office/drawing/2014/main" id="{AA4A5B7C-5771-E6F8-C3B8-079EDCAEBF22}"/>
                </a:ext>
              </a:extLst>
            </p:cNvPr>
            <p:cNvSpPr txBox="1"/>
            <p:nvPr/>
          </p:nvSpPr>
          <p:spPr>
            <a:xfrm>
              <a:off x="6083807" y="2629814"/>
              <a:ext cx="5596128" cy="271068"/>
            </a:xfrm>
            <a:prstGeom prst="rect">
              <a:avLst/>
            </a:prstGeom>
            <a:solidFill>
              <a:schemeClr val="accent5">
                <a:lumMod val="20000"/>
                <a:lumOff val="80000"/>
              </a:schemeClr>
            </a:solidFill>
          </p:spPr>
          <p:txBody>
            <a:bodyPr wrap="square" rtlCol="0">
              <a:spAutoFit/>
            </a:bodyPr>
            <a:lstStyle/>
            <a:p>
              <a:pPr algn="ctr"/>
              <a:r>
                <a:rPr lang="pt-BR" sz="1400" b="1" dirty="0">
                  <a:latin typeface="Trebuchet MS" panose="020B0603020202020204" pitchFamily="34" charset="0"/>
                  <a:ea typeface="Verdana" panose="020B0604030504040204" pitchFamily="34" charset="0"/>
                  <a:cs typeface="Verdana" panose="020B0604030504040204" pitchFamily="34" charset="0"/>
                </a:rPr>
                <a:t>Licença de Instalação</a:t>
              </a:r>
            </a:p>
          </p:txBody>
        </p:sp>
      </p:grpSp>
      <p:sp>
        <p:nvSpPr>
          <p:cNvPr id="25" name="CaixaDeTexto 24">
            <a:extLst>
              <a:ext uri="{FF2B5EF4-FFF2-40B4-BE49-F238E27FC236}">
                <a16:creationId xmlns:a16="http://schemas.microsoft.com/office/drawing/2014/main" id="{74B42E33-5A7F-16FC-5D28-EE65A45E812B}"/>
              </a:ext>
            </a:extLst>
          </p:cNvPr>
          <p:cNvSpPr txBox="1"/>
          <p:nvPr/>
        </p:nvSpPr>
        <p:spPr>
          <a:xfrm>
            <a:off x="6247905" y="6416113"/>
            <a:ext cx="5815534" cy="369332"/>
          </a:xfrm>
          <a:prstGeom prst="rect">
            <a:avLst/>
          </a:prstGeom>
          <a:noFill/>
        </p:spPr>
        <p:txBody>
          <a:bodyPr wrap="square" rtlCol="0">
            <a:spAutoFit/>
          </a:bodyPr>
          <a:lstStyle/>
          <a:p>
            <a:pPr algn="r"/>
            <a:r>
              <a:rPr lang="pt-BR" sz="900" dirty="0">
                <a:latin typeface="Verdana" panose="020B0604030504040204" pitchFamily="34" charset="0"/>
                <a:ea typeface="Verdana" panose="020B0604030504040204" pitchFamily="34" charset="0"/>
                <a:cs typeface="Verdana" panose="020B0604030504040204" pitchFamily="34" charset="0"/>
              </a:rPr>
              <a:t>Fonte: Apresentação ACT CNI PPI</a:t>
            </a:r>
          </a:p>
          <a:p>
            <a:pPr algn="r"/>
            <a:r>
              <a:rPr lang="pt-BR" sz="900" dirty="0">
                <a:latin typeface="Verdana" panose="020B0604030504040204" pitchFamily="34" charset="0"/>
                <a:ea typeface="Verdana" panose="020B0604030504040204" pitchFamily="34" charset="0"/>
                <a:cs typeface="Verdana" panose="020B0604030504040204" pitchFamily="34" charset="0"/>
              </a:rPr>
              <a:t>https://www.ibp.org.br/personalizado/uploads/2017/07/IBP_AGENDA-DA-INDUSTRIA-2017.pdf</a:t>
            </a:r>
          </a:p>
        </p:txBody>
      </p:sp>
      <p:sp>
        <p:nvSpPr>
          <p:cNvPr id="26" name="CaixaDeTexto 25">
            <a:extLst>
              <a:ext uri="{FF2B5EF4-FFF2-40B4-BE49-F238E27FC236}">
                <a16:creationId xmlns:a16="http://schemas.microsoft.com/office/drawing/2014/main" id="{02765B16-223F-9D78-4217-ADB6318F984F}"/>
              </a:ext>
            </a:extLst>
          </p:cNvPr>
          <p:cNvSpPr txBox="1"/>
          <p:nvPr/>
        </p:nvSpPr>
        <p:spPr>
          <a:xfrm>
            <a:off x="484902" y="4741417"/>
            <a:ext cx="3898212" cy="276999"/>
          </a:xfrm>
          <a:prstGeom prst="rect">
            <a:avLst/>
          </a:prstGeom>
          <a:solidFill>
            <a:schemeClr val="accent1"/>
          </a:solidFill>
        </p:spPr>
        <p:txBody>
          <a:bodyPr wrap="square" rtlCol="0" anchor="ctr" anchorCtr="0">
            <a:spAutoFit/>
          </a:bodyPr>
          <a:lstStyle/>
          <a:p>
            <a:pPr algn="ctr"/>
            <a:r>
              <a:rPr lang="pt-BR" sz="1200" b="1" dirty="0">
                <a:solidFill>
                  <a:schemeClr val="bg1"/>
                </a:solidFill>
                <a:latin typeface="Trebuchet MS" panose="020B0603020202020204" pitchFamily="34" charset="0"/>
                <a:ea typeface="Verdana" panose="020B0604030504040204" pitchFamily="34" charset="0"/>
                <a:cs typeface="Verdana" panose="020B0604030504040204" pitchFamily="34" charset="0"/>
              </a:rPr>
              <a:t>+ 3.500 processos de licenciamento ativos em 2024</a:t>
            </a:r>
          </a:p>
        </p:txBody>
      </p:sp>
      <p:sp>
        <p:nvSpPr>
          <p:cNvPr id="3" name="Retângulo: Cantos Arredondados 2">
            <a:extLst>
              <a:ext uri="{FF2B5EF4-FFF2-40B4-BE49-F238E27FC236}">
                <a16:creationId xmlns:a16="http://schemas.microsoft.com/office/drawing/2014/main" id="{192DAAE2-9E75-D96B-ABFE-F0B1964BB904}"/>
              </a:ext>
            </a:extLst>
          </p:cNvPr>
          <p:cNvSpPr/>
          <p:nvPr/>
        </p:nvSpPr>
        <p:spPr>
          <a:xfrm>
            <a:off x="4540186" y="2000383"/>
            <a:ext cx="4461833" cy="2676391"/>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6C104CA3-246E-584D-3AE6-05B9B3500DD2}"/>
              </a:ext>
            </a:extLst>
          </p:cNvPr>
          <p:cNvSpPr txBox="1"/>
          <p:nvPr/>
        </p:nvSpPr>
        <p:spPr>
          <a:xfrm>
            <a:off x="4909145" y="4030443"/>
            <a:ext cx="4041357" cy="646331"/>
          </a:xfrm>
          <a:prstGeom prst="rect">
            <a:avLst/>
          </a:prstGeom>
          <a:noFill/>
        </p:spPr>
        <p:txBody>
          <a:bodyPr wrap="square">
            <a:spAutoFit/>
          </a:bodyPr>
          <a:lstStyle/>
          <a:p>
            <a:pPr algn="ctr"/>
            <a:r>
              <a:rPr lang="pt-BR" sz="1200" b="1" dirty="0">
                <a:solidFill>
                  <a:srgbClr val="FF0000"/>
                </a:solidFill>
                <a:latin typeface="Trebuchet MS" panose="020B0603020202020204" pitchFamily="34" charset="0"/>
                <a:ea typeface="Verdana" panose="020B0604030504040204" pitchFamily="34" charset="0"/>
              </a:rPr>
              <a:t>A estrutura institucional do licenciamento ambiental no Brasil é extremamente robusta e uma das mais rigorosas do mundo!</a:t>
            </a:r>
          </a:p>
        </p:txBody>
      </p:sp>
      <p:pic>
        <p:nvPicPr>
          <p:cNvPr id="8" name="Imagem 7">
            <a:extLst>
              <a:ext uri="{FF2B5EF4-FFF2-40B4-BE49-F238E27FC236}">
                <a16:creationId xmlns:a16="http://schemas.microsoft.com/office/drawing/2014/main" id="{45518D41-5E27-F249-9053-D5E938276573}"/>
              </a:ext>
            </a:extLst>
          </p:cNvPr>
          <p:cNvPicPr>
            <a:picLocks noChangeAspect="1"/>
          </p:cNvPicPr>
          <p:nvPr/>
        </p:nvPicPr>
        <p:blipFill>
          <a:blip r:embed="rId3"/>
          <a:stretch>
            <a:fillRect/>
          </a:stretch>
        </p:blipFill>
        <p:spPr>
          <a:xfrm>
            <a:off x="9319461" y="1972944"/>
            <a:ext cx="2743978" cy="3902790"/>
          </a:xfrm>
          <a:prstGeom prst="rect">
            <a:avLst/>
          </a:prstGeom>
        </p:spPr>
      </p:pic>
      <p:sp>
        <p:nvSpPr>
          <p:cNvPr id="10" name="Seta: para Baixo 9">
            <a:extLst>
              <a:ext uri="{FF2B5EF4-FFF2-40B4-BE49-F238E27FC236}">
                <a16:creationId xmlns:a16="http://schemas.microsoft.com/office/drawing/2014/main" id="{A855363C-82BF-5981-ABD3-8F4C997A9D22}"/>
              </a:ext>
            </a:extLst>
          </p:cNvPr>
          <p:cNvSpPr/>
          <p:nvPr/>
        </p:nvSpPr>
        <p:spPr>
          <a:xfrm>
            <a:off x="6671673" y="4782780"/>
            <a:ext cx="359229" cy="3693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CB3FABF1-1A1C-9132-E7F1-5677927ABB83}"/>
              </a:ext>
            </a:extLst>
          </p:cNvPr>
          <p:cNvSpPr txBox="1"/>
          <p:nvPr/>
        </p:nvSpPr>
        <p:spPr>
          <a:xfrm>
            <a:off x="4721680" y="3549890"/>
            <a:ext cx="4299389" cy="307778"/>
          </a:xfrm>
          <a:prstGeom prst="rect">
            <a:avLst/>
          </a:prstGeom>
          <a:solidFill>
            <a:schemeClr val="accent5">
              <a:lumMod val="20000"/>
              <a:lumOff val="80000"/>
            </a:schemeClr>
          </a:solidFill>
        </p:spPr>
        <p:txBody>
          <a:bodyPr wrap="square" rtlCol="0">
            <a:spAutoFit/>
          </a:bodyPr>
          <a:lstStyle/>
          <a:p>
            <a:pPr algn="ctr"/>
            <a:r>
              <a:rPr lang="pt-BR" sz="1400" b="1" dirty="0">
                <a:latin typeface="Trebuchet MS" panose="020B0603020202020204" pitchFamily="34" charset="0"/>
                <a:ea typeface="Verdana" panose="020B0604030504040204" pitchFamily="34" charset="0"/>
                <a:cs typeface="Verdana" panose="020B0604030504040204" pitchFamily="34" charset="0"/>
              </a:rPr>
              <a:t>Licença de Operação</a:t>
            </a:r>
          </a:p>
        </p:txBody>
      </p:sp>
      <p:sp>
        <p:nvSpPr>
          <p:cNvPr id="6" name="CaixaDeTexto 5">
            <a:extLst>
              <a:ext uri="{FF2B5EF4-FFF2-40B4-BE49-F238E27FC236}">
                <a16:creationId xmlns:a16="http://schemas.microsoft.com/office/drawing/2014/main" id="{DB5382DF-1E9D-53B0-5151-E9E68C297642}"/>
              </a:ext>
            </a:extLst>
          </p:cNvPr>
          <p:cNvSpPr txBox="1"/>
          <p:nvPr/>
        </p:nvSpPr>
        <p:spPr>
          <a:xfrm>
            <a:off x="904875" y="1343025"/>
            <a:ext cx="1226361" cy="646331"/>
          </a:xfrm>
          <a:prstGeom prst="rect">
            <a:avLst/>
          </a:prstGeom>
          <a:solidFill>
            <a:schemeClr val="accent2">
              <a:lumMod val="40000"/>
              <a:lumOff val="60000"/>
            </a:schemeClr>
          </a:solidFill>
        </p:spPr>
        <p:txBody>
          <a:bodyPr wrap="none" rtlCol="0">
            <a:spAutoFit/>
          </a:bodyPr>
          <a:lstStyle/>
          <a:p>
            <a:r>
              <a:rPr lang="pt-BR" dirty="0"/>
              <a:t>FASE DE </a:t>
            </a:r>
          </a:p>
          <a:p>
            <a:r>
              <a:rPr lang="pt-BR" dirty="0"/>
              <a:t>PESQUISA</a:t>
            </a:r>
          </a:p>
        </p:txBody>
      </p:sp>
      <p:sp>
        <p:nvSpPr>
          <p:cNvPr id="7" name="CaixaDeTexto 6">
            <a:extLst>
              <a:ext uri="{FF2B5EF4-FFF2-40B4-BE49-F238E27FC236}">
                <a16:creationId xmlns:a16="http://schemas.microsoft.com/office/drawing/2014/main" id="{D6DD56D8-96E5-5488-02D9-0DDB2255EB71}"/>
              </a:ext>
            </a:extLst>
          </p:cNvPr>
          <p:cNvSpPr txBox="1"/>
          <p:nvPr/>
        </p:nvSpPr>
        <p:spPr>
          <a:xfrm>
            <a:off x="2590800" y="1352550"/>
            <a:ext cx="1397370" cy="646331"/>
          </a:xfrm>
          <a:prstGeom prst="rect">
            <a:avLst/>
          </a:prstGeom>
          <a:solidFill>
            <a:schemeClr val="accent5">
              <a:lumMod val="20000"/>
              <a:lumOff val="80000"/>
            </a:schemeClr>
          </a:solidFill>
        </p:spPr>
        <p:txBody>
          <a:bodyPr wrap="none" rtlCol="0">
            <a:spAutoFit/>
          </a:bodyPr>
          <a:lstStyle/>
          <a:p>
            <a:r>
              <a:rPr lang="pt-BR" dirty="0"/>
              <a:t>FASE DE </a:t>
            </a:r>
          </a:p>
          <a:p>
            <a:r>
              <a:rPr lang="pt-BR" dirty="0"/>
              <a:t>PRODUÇÃO</a:t>
            </a:r>
          </a:p>
        </p:txBody>
      </p:sp>
      <p:sp>
        <p:nvSpPr>
          <p:cNvPr id="11" name="CaixaDeTexto 10">
            <a:extLst>
              <a:ext uri="{FF2B5EF4-FFF2-40B4-BE49-F238E27FC236}">
                <a16:creationId xmlns:a16="http://schemas.microsoft.com/office/drawing/2014/main" id="{A6508F59-8B5C-9905-C300-A22EA95D0C4A}"/>
              </a:ext>
            </a:extLst>
          </p:cNvPr>
          <p:cNvSpPr txBox="1"/>
          <p:nvPr/>
        </p:nvSpPr>
        <p:spPr>
          <a:xfrm>
            <a:off x="5086350" y="5238750"/>
            <a:ext cx="3678571" cy="646331"/>
          </a:xfrm>
          <a:prstGeom prst="rect">
            <a:avLst/>
          </a:prstGeom>
          <a:solidFill>
            <a:schemeClr val="accent3">
              <a:lumMod val="20000"/>
              <a:lumOff val="80000"/>
            </a:schemeClr>
          </a:solidFill>
        </p:spPr>
        <p:txBody>
          <a:bodyPr wrap="none" rtlCol="0">
            <a:spAutoFit/>
          </a:bodyPr>
          <a:lstStyle/>
          <a:p>
            <a:r>
              <a:rPr lang="pt-BR" dirty="0"/>
              <a:t>O EIA/RIMA PERMITE A AVALIAÇÃO </a:t>
            </a:r>
          </a:p>
          <a:p>
            <a:r>
              <a:rPr lang="pt-BR" dirty="0"/>
              <a:t>DOS IMPACTOS DE CADA PROJETO</a:t>
            </a:r>
          </a:p>
        </p:txBody>
      </p:sp>
    </p:spTree>
    <p:extLst>
      <p:ext uri="{BB962C8B-B14F-4D97-AF65-F5344CB8AC3E}">
        <p14:creationId xmlns:p14="http://schemas.microsoft.com/office/powerpoint/2010/main" val="1306838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5BDED-377D-2EB0-A2DE-9E810AC5B5D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C874DBE-5151-76EB-8527-BD83BA6B0F4D}"/>
              </a:ext>
            </a:extLst>
          </p:cNvPr>
          <p:cNvSpPr>
            <a:spLocks noGrp="1"/>
          </p:cNvSpPr>
          <p:nvPr>
            <p:ph type="title"/>
          </p:nvPr>
        </p:nvSpPr>
        <p:spPr>
          <a:xfrm>
            <a:off x="477621" y="95250"/>
            <a:ext cx="8460000" cy="988193"/>
          </a:xfrm>
        </p:spPr>
        <p:txBody>
          <a:bodyPr/>
          <a:lstStyle/>
          <a:p>
            <a:r>
              <a:rPr lang="pt-BR" dirty="0"/>
              <a:t>Controle de Impactos do Fraturamento Não Convencional</a:t>
            </a:r>
          </a:p>
        </p:txBody>
      </p:sp>
      <p:sp>
        <p:nvSpPr>
          <p:cNvPr id="6" name="CaixaDeTexto 5">
            <a:extLst>
              <a:ext uri="{FF2B5EF4-FFF2-40B4-BE49-F238E27FC236}">
                <a16:creationId xmlns:a16="http://schemas.microsoft.com/office/drawing/2014/main" id="{D13E70D2-185C-3971-6AF4-032AC8FCE4C5}"/>
              </a:ext>
            </a:extLst>
          </p:cNvPr>
          <p:cNvSpPr txBox="1"/>
          <p:nvPr/>
        </p:nvSpPr>
        <p:spPr>
          <a:xfrm>
            <a:off x="658410" y="1164568"/>
            <a:ext cx="11029950" cy="4739759"/>
          </a:xfrm>
          <a:prstGeom prst="rect">
            <a:avLst/>
          </a:prstGeom>
          <a:noFill/>
        </p:spPr>
        <p:txBody>
          <a:bodyPr wrap="square">
            <a:spAutoFit/>
          </a:bodyPr>
          <a:lstStyle/>
          <a:p>
            <a:pPr>
              <a:buNone/>
            </a:pPr>
            <a:endParaRPr lang="pt-BR" sz="1600"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sym typeface="Wingdings" panose="05000000000000000000" pitchFamily="2" charset="2"/>
              </a:rPr>
              <a:t>Movimentação e Manuseio</a:t>
            </a:r>
            <a:r>
              <a:rPr lang="pt-BR" dirty="0">
                <a:solidFill>
                  <a:srgbClr val="004077"/>
                </a:solidFill>
                <a:latin typeface="Trebuchet MS" panose="020B0603020202020204" pitchFamily="34" charset="0"/>
              </a:rPr>
              <a:t> de fluidos: a operação requer maior volume de fluidos a captar, injetar e descartar, maior número de caminhões e bombas que a operação convencional, o que requer cuidados além das operações convencionais, como a indústria já vem praticando há anos.</a:t>
            </a:r>
          </a:p>
          <a:p>
            <a:pPr marL="285750" indent="-285750">
              <a:buFont typeface="Courier New" panose="02070309020205020404" pitchFamily="49" charset="0"/>
              <a:buChar char="o"/>
            </a:pPr>
            <a:endParaRPr lang="pt-BR"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rPr>
              <a:t>Contaminação de águas subterrâneas: existem ferramentas de identificação da posição relativa reservatórios-lençóis de água e mecanismos de monitoramento, que deve ser permanente. O tema deve ser analisado caso a caso, em cada região geográfica, não cabendo proibições prévias não embasadas que podem ser injustificadas.</a:t>
            </a:r>
          </a:p>
          <a:p>
            <a:pPr marL="285750" indent="-285750">
              <a:buFont typeface="Courier New" panose="02070309020205020404" pitchFamily="49" charset="0"/>
              <a:buChar char="o"/>
            </a:pPr>
            <a:endParaRPr lang="pt-BR"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rPr>
              <a:t>Sismicidade: de baixo impacto na imensa maioria dos casos no mundo, requerendo monitoramento constante e pesquisa contínua. Em razão da técnica ainda não ter sido empregada no Brasil, não foram realizados estudos técnicos para avaliar na prática na repercussão sísmica da atividade considerando as particularidades da geologia brasileira.</a:t>
            </a:r>
          </a:p>
          <a:p>
            <a:pPr marL="285750" indent="-285750">
              <a:buFont typeface="Courier New" panose="02070309020205020404" pitchFamily="49" charset="0"/>
              <a:buChar char="o"/>
            </a:pPr>
            <a:endParaRPr lang="pt-BR" dirty="0">
              <a:solidFill>
                <a:srgbClr val="004077"/>
              </a:solidFill>
              <a:latin typeface="Trebuchet MS" panose="020B0603020202020204" pitchFamily="34" charset="0"/>
            </a:endParaRPr>
          </a:p>
          <a:p>
            <a:r>
              <a:rPr lang="pt-BR" dirty="0">
                <a:solidFill>
                  <a:srgbClr val="004077"/>
                </a:solidFill>
                <a:latin typeface="Trebuchet MS" panose="020B0603020202020204" pitchFamily="34" charset="0"/>
                <a:sym typeface="Wingdings" panose="05000000000000000000" pitchFamily="2" charset="2"/>
              </a:rPr>
              <a:t>	 </a:t>
            </a:r>
            <a:r>
              <a:rPr lang="pt-BR" b="1" dirty="0">
                <a:solidFill>
                  <a:srgbClr val="004077"/>
                </a:solidFill>
                <a:latin typeface="Trebuchet MS" panose="020B0603020202020204" pitchFamily="34" charset="0"/>
              </a:rPr>
              <a:t>Os possíveis impactos são amplamente conhecidos e portanto preveníveis e mitigáveis.</a:t>
            </a:r>
          </a:p>
          <a:p>
            <a:pPr marL="285750" indent="-285750">
              <a:buFont typeface="Courier New" panose="02070309020205020404" pitchFamily="49" charset="0"/>
              <a:buChar char="o"/>
            </a:pPr>
            <a:endParaRPr lang="pt-BR" sz="1600" dirty="0">
              <a:solidFill>
                <a:srgbClr val="004077"/>
              </a:solidFill>
              <a:latin typeface="Trebuchet MS" panose="020B0603020202020204" pitchFamily="34" charset="0"/>
            </a:endParaRPr>
          </a:p>
        </p:txBody>
      </p:sp>
    </p:spTree>
    <p:extLst>
      <p:ext uri="{BB962C8B-B14F-4D97-AF65-F5344CB8AC3E}">
        <p14:creationId xmlns:p14="http://schemas.microsoft.com/office/powerpoint/2010/main" val="64408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494979-A5D2-F345-AACF-40BAFE63AAC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3769477-2D5B-39E0-3D52-5C5EE13DC8AD}"/>
              </a:ext>
            </a:extLst>
          </p:cNvPr>
          <p:cNvSpPr>
            <a:spLocks noGrp="1"/>
          </p:cNvSpPr>
          <p:nvPr>
            <p:ph type="title"/>
          </p:nvPr>
        </p:nvSpPr>
        <p:spPr>
          <a:xfrm>
            <a:off x="477621" y="0"/>
            <a:ext cx="8460000" cy="988193"/>
          </a:xfrm>
        </p:spPr>
        <p:txBody>
          <a:bodyPr/>
          <a:lstStyle/>
          <a:p>
            <a:r>
              <a:rPr lang="pt-BR" dirty="0"/>
              <a:t>Boas Práticas para Gestão de Riscos</a:t>
            </a:r>
          </a:p>
        </p:txBody>
      </p:sp>
      <p:sp>
        <p:nvSpPr>
          <p:cNvPr id="6" name="CaixaDeTexto 5">
            <a:extLst>
              <a:ext uri="{FF2B5EF4-FFF2-40B4-BE49-F238E27FC236}">
                <a16:creationId xmlns:a16="http://schemas.microsoft.com/office/drawing/2014/main" id="{3568FE54-5FCF-C96F-4F34-6CE51147E9BF}"/>
              </a:ext>
            </a:extLst>
          </p:cNvPr>
          <p:cNvSpPr txBox="1"/>
          <p:nvPr/>
        </p:nvSpPr>
        <p:spPr>
          <a:xfrm>
            <a:off x="658410" y="1164568"/>
            <a:ext cx="11029950" cy="5570756"/>
          </a:xfrm>
          <a:prstGeom prst="rect">
            <a:avLst/>
          </a:prstGeom>
          <a:noFill/>
        </p:spPr>
        <p:txBody>
          <a:bodyPr wrap="square">
            <a:spAutoFit/>
          </a:bodyPr>
          <a:lstStyle/>
          <a:p>
            <a:pPr>
              <a:buNone/>
            </a:pPr>
            <a:endParaRPr lang="pt-BR" sz="1600"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sym typeface="Wingdings" panose="05000000000000000000" pitchFamily="2" charset="2"/>
              </a:rPr>
              <a:t>Movimentação e Manuseio</a:t>
            </a:r>
            <a:r>
              <a:rPr lang="pt-BR" dirty="0">
                <a:solidFill>
                  <a:srgbClr val="004077"/>
                </a:solidFill>
                <a:latin typeface="Trebuchet MS" panose="020B0603020202020204" pitchFamily="34" charset="0"/>
              </a:rPr>
              <a:t> de fluidos: </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Gestão da disponibilidade do Recursos Hídricos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Gestão da água de retorno: tratamento, reutilização e descarte</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Controle ambiental dos impactos dos transportes: poeira, ruídos, emissões</a:t>
            </a:r>
          </a:p>
          <a:p>
            <a:pPr marL="742950" lvl="1" indent="-285750">
              <a:buFont typeface="Courier New" panose="02070309020205020404" pitchFamily="49" charset="0"/>
              <a:buChar char="o"/>
            </a:pPr>
            <a:endParaRPr lang="pt-BR"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rPr>
              <a:t>Contaminação de águas subterrâneas: </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Monitoramento dos aquíferos, posição em relação aos reservatórios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Mapeamento de barreiras, falhas e fraturas naturais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Integridade dos poços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Dimensionamento e monitoramento do crescimento das fraturas induzidas</a:t>
            </a:r>
          </a:p>
          <a:p>
            <a:pPr marL="285750" indent="-285750">
              <a:buFont typeface="Courier New" panose="02070309020205020404" pitchFamily="49" charset="0"/>
              <a:buChar char="o"/>
            </a:pPr>
            <a:endParaRPr lang="pt-BR"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rPr>
              <a:t>Sismicidade: </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Centrais de monitoramento para campos em desenvolvimento</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Implementação de Sistemas de Alerta (</a:t>
            </a:r>
            <a:r>
              <a:rPr lang="pt-BR" dirty="0" err="1">
                <a:solidFill>
                  <a:srgbClr val="004077"/>
                </a:solidFill>
                <a:latin typeface="Trebuchet MS" panose="020B0603020202020204" pitchFamily="34" charset="0"/>
              </a:rPr>
              <a:t>Traffic</a:t>
            </a:r>
            <a:r>
              <a:rPr lang="pt-BR" dirty="0">
                <a:solidFill>
                  <a:srgbClr val="004077"/>
                </a:solidFill>
                <a:latin typeface="Trebuchet MS" panose="020B0603020202020204" pitchFamily="34" charset="0"/>
              </a:rPr>
              <a:t> Light System)</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Pesquisa geológica contínua </a:t>
            </a:r>
          </a:p>
          <a:p>
            <a:pPr marL="285750" indent="-285750">
              <a:buFont typeface="Courier New" panose="02070309020205020404" pitchFamily="49" charset="0"/>
              <a:buChar char="o"/>
            </a:pPr>
            <a:endParaRPr lang="pt-BR" dirty="0">
              <a:solidFill>
                <a:srgbClr val="004077"/>
              </a:solidFill>
              <a:latin typeface="Trebuchet MS" panose="020B0603020202020204" pitchFamily="34" charset="0"/>
            </a:endParaRPr>
          </a:p>
          <a:p>
            <a:r>
              <a:rPr lang="pt-BR" dirty="0">
                <a:solidFill>
                  <a:srgbClr val="004077"/>
                </a:solidFill>
                <a:latin typeface="Trebuchet MS" panose="020B0603020202020204" pitchFamily="34" charset="0"/>
                <a:sym typeface="Wingdings" panose="05000000000000000000" pitchFamily="2" charset="2"/>
              </a:rPr>
              <a:t>	 A Segurança da operação se baseia no conjunto regulatório (diretrizes e fiscalização) e 	conhecimento técnico, que garantem a devida proteção ambiental.</a:t>
            </a:r>
            <a:endParaRPr lang="pt-BR" dirty="0">
              <a:solidFill>
                <a:srgbClr val="004077"/>
              </a:solidFill>
              <a:latin typeface="Trebuchet MS" panose="020B0603020202020204" pitchFamily="34" charset="0"/>
            </a:endParaRPr>
          </a:p>
          <a:p>
            <a:pPr marL="285750" indent="-285750">
              <a:buFont typeface="Courier New" panose="02070309020205020404" pitchFamily="49" charset="0"/>
              <a:buChar char="o"/>
            </a:pPr>
            <a:endParaRPr lang="pt-BR" sz="1600" dirty="0">
              <a:solidFill>
                <a:srgbClr val="004077"/>
              </a:solidFill>
              <a:latin typeface="Trebuchet MS" panose="020B0603020202020204" pitchFamily="34" charset="0"/>
            </a:endParaRPr>
          </a:p>
        </p:txBody>
      </p:sp>
    </p:spTree>
    <p:extLst>
      <p:ext uri="{BB962C8B-B14F-4D97-AF65-F5344CB8AC3E}">
        <p14:creationId xmlns:p14="http://schemas.microsoft.com/office/powerpoint/2010/main" val="340635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6E371-92F4-C567-B5C2-2D4B482CF6A8}"/>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17E6D46-067F-784A-FE84-362B398332BA}"/>
              </a:ext>
            </a:extLst>
          </p:cNvPr>
          <p:cNvSpPr>
            <a:spLocks noGrp="1"/>
          </p:cNvSpPr>
          <p:nvPr>
            <p:ph type="title"/>
          </p:nvPr>
        </p:nvSpPr>
        <p:spPr>
          <a:xfrm>
            <a:off x="477621" y="0"/>
            <a:ext cx="8460000" cy="988193"/>
          </a:xfrm>
        </p:spPr>
        <p:txBody>
          <a:bodyPr/>
          <a:lstStyle/>
          <a:p>
            <a:r>
              <a:rPr lang="pt-BR" dirty="0"/>
              <a:t>Boas Práticas para Gestão de Riscos</a:t>
            </a:r>
          </a:p>
        </p:txBody>
      </p:sp>
      <p:sp>
        <p:nvSpPr>
          <p:cNvPr id="6" name="CaixaDeTexto 5">
            <a:extLst>
              <a:ext uri="{FF2B5EF4-FFF2-40B4-BE49-F238E27FC236}">
                <a16:creationId xmlns:a16="http://schemas.microsoft.com/office/drawing/2014/main" id="{7A957AEA-DC7C-0CB2-220C-598BBD46BDE9}"/>
              </a:ext>
            </a:extLst>
          </p:cNvPr>
          <p:cNvSpPr txBox="1"/>
          <p:nvPr/>
        </p:nvSpPr>
        <p:spPr>
          <a:xfrm>
            <a:off x="1343025" y="1193143"/>
            <a:ext cx="10412010" cy="5847755"/>
          </a:xfrm>
          <a:prstGeom prst="rect">
            <a:avLst/>
          </a:prstGeom>
          <a:noFill/>
        </p:spPr>
        <p:txBody>
          <a:bodyPr wrap="square">
            <a:spAutoFit/>
          </a:bodyPr>
          <a:lstStyle/>
          <a:p>
            <a:pPr>
              <a:buNone/>
            </a:pPr>
            <a:endParaRPr lang="pt-BR" sz="1600"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sym typeface="Wingdings" panose="05000000000000000000" pitchFamily="2" charset="2"/>
              </a:rPr>
              <a:t>Movimentação e Manuseio</a:t>
            </a:r>
            <a:r>
              <a:rPr lang="pt-BR" dirty="0">
                <a:solidFill>
                  <a:srgbClr val="004077"/>
                </a:solidFill>
                <a:latin typeface="Trebuchet MS" panose="020B0603020202020204" pitchFamily="34" charset="0"/>
              </a:rPr>
              <a:t> de fluidos: </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Gestão da disponibilidade do Recursos Hídricos: EIA/RIMA deve abranger todos os aspectos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Gestão da água de retorno: tratamento, reutilização e descarte</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Controle ambiental dos impactos dos transportes: poeira, ruídos, emissões</a:t>
            </a:r>
          </a:p>
          <a:p>
            <a:pPr marL="742950" lvl="1" indent="-285750">
              <a:buFont typeface="Courier New" panose="02070309020205020404" pitchFamily="49" charset="0"/>
              <a:buChar char="o"/>
            </a:pPr>
            <a:endParaRPr lang="pt-BR"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rPr>
              <a:t>Contaminação de águas subterrâneas: </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Monitoramento dos aquíferos, posição em relação aos reservatórios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Mapeamento de barreiras, falhas e fraturas naturais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Integridade dos poços: as mesmas técnicas para todos os poços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Dimensionamento e monitoramento do crescimento das fraturas induzidas</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Observação dos estudos de casos internacionais e dados epidemiológicos: Análise Crítica</a:t>
            </a:r>
          </a:p>
          <a:p>
            <a:pPr marL="285750" indent="-285750">
              <a:buFont typeface="Courier New" panose="02070309020205020404" pitchFamily="49" charset="0"/>
              <a:buChar char="o"/>
            </a:pPr>
            <a:endParaRPr lang="pt-BR" dirty="0">
              <a:solidFill>
                <a:srgbClr val="004077"/>
              </a:solidFill>
              <a:latin typeface="Trebuchet MS" panose="020B0603020202020204" pitchFamily="34" charset="0"/>
            </a:endParaRPr>
          </a:p>
          <a:p>
            <a:pPr marL="285750" indent="-285750">
              <a:buFont typeface="Courier New" panose="02070309020205020404" pitchFamily="49" charset="0"/>
              <a:buChar char="o"/>
            </a:pPr>
            <a:r>
              <a:rPr lang="pt-BR" dirty="0">
                <a:solidFill>
                  <a:srgbClr val="004077"/>
                </a:solidFill>
                <a:latin typeface="Trebuchet MS" panose="020B0603020202020204" pitchFamily="34" charset="0"/>
              </a:rPr>
              <a:t>Sismicidade: </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Centrais de monitoramento para campos em desenvolvimento</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Implementação de Sistemas de Alerta (</a:t>
            </a:r>
            <a:r>
              <a:rPr lang="pt-BR" dirty="0" err="1">
                <a:solidFill>
                  <a:srgbClr val="004077"/>
                </a:solidFill>
                <a:latin typeface="Trebuchet MS" panose="020B0603020202020204" pitchFamily="34" charset="0"/>
              </a:rPr>
              <a:t>Traffic</a:t>
            </a:r>
            <a:r>
              <a:rPr lang="pt-BR" dirty="0">
                <a:solidFill>
                  <a:srgbClr val="004077"/>
                </a:solidFill>
                <a:latin typeface="Trebuchet MS" panose="020B0603020202020204" pitchFamily="34" charset="0"/>
              </a:rPr>
              <a:t> Light System)</a:t>
            </a:r>
          </a:p>
          <a:p>
            <a:pPr marL="742950" lvl="1" indent="-285750">
              <a:buFont typeface="Courier New" panose="02070309020205020404" pitchFamily="49" charset="0"/>
              <a:buChar char="o"/>
            </a:pPr>
            <a:r>
              <a:rPr lang="pt-BR" dirty="0">
                <a:solidFill>
                  <a:srgbClr val="004077"/>
                </a:solidFill>
                <a:latin typeface="Trebuchet MS" panose="020B0603020202020204" pitchFamily="34" charset="0"/>
              </a:rPr>
              <a:t>Pesquisa geológica contínua </a:t>
            </a:r>
          </a:p>
          <a:p>
            <a:pPr marL="285750" indent="-285750">
              <a:buFont typeface="Courier New" panose="02070309020205020404" pitchFamily="49" charset="0"/>
              <a:buChar char="o"/>
            </a:pPr>
            <a:endParaRPr lang="pt-BR" dirty="0">
              <a:solidFill>
                <a:srgbClr val="004077"/>
              </a:solidFill>
              <a:latin typeface="Trebuchet MS" panose="020B0603020202020204" pitchFamily="34" charset="0"/>
            </a:endParaRPr>
          </a:p>
          <a:p>
            <a:r>
              <a:rPr lang="pt-BR" dirty="0">
                <a:solidFill>
                  <a:srgbClr val="004077"/>
                </a:solidFill>
                <a:latin typeface="Trebuchet MS" panose="020B0603020202020204" pitchFamily="34" charset="0"/>
                <a:sym typeface="Wingdings" panose="05000000000000000000" pitchFamily="2" charset="2"/>
              </a:rPr>
              <a:t> A Segurança da operação se baseia no conjunto regulatório (diretrizes e fiscalização) e 	conhecimento técnico, que garantem a devida proteção ambiental.</a:t>
            </a:r>
            <a:endParaRPr lang="pt-BR" dirty="0">
              <a:solidFill>
                <a:srgbClr val="004077"/>
              </a:solidFill>
              <a:latin typeface="Trebuchet MS" panose="020B0603020202020204" pitchFamily="34" charset="0"/>
            </a:endParaRPr>
          </a:p>
          <a:p>
            <a:endParaRPr lang="pt-BR" sz="1600" dirty="0">
              <a:solidFill>
                <a:srgbClr val="004077"/>
              </a:solidFill>
              <a:latin typeface="Trebuchet MS" panose="020B0603020202020204" pitchFamily="34" charset="0"/>
            </a:endParaRPr>
          </a:p>
        </p:txBody>
      </p:sp>
    </p:spTree>
    <p:extLst>
      <p:ext uri="{BB962C8B-B14F-4D97-AF65-F5344CB8AC3E}">
        <p14:creationId xmlns:p14="http://schemas.microsoft.com/office/powerpoint/2010/main" val="402413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EFF71-0D49-410C-12A3-263E9CA87E7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6C1AE47-0553-6341-35CA-92036351C5F0}"/>
              </a:ext>
            </a:extLst>
          </p:cNvPr>
          <p:cNvSpPr>
            <a:spLocks noGrp="1"/>
          </p:cNvSpPr>
          <p:nvPr>
            <p:ph type="title"/>
          </p:nvPr>
        </p:nvSpPr>
        <p:spPr>
          <a:xfrm>
            <a:off x="634375" y="253273"/>
            <a:ext cx="8460000" cy="988193"/>
          </a:xfrm>
        </p:spPr>
        <p:txBody>
          <a:bodyPr/>
          <a:lstStyle/>
          <a:p>
            <a:r>
              <a:rPr lang="pt-BR" dirty="0"/>
              <a:t>Considerações finais</a:t>
            </a:r>
          </a:p>
        </p:txBody>
      </p:sp>
      <p:sp>
        <p:nvSpPr>
          <p:cNvPr id="3" name="Subtítulo 2">
            <a:extLst>
              <a:ext uri="{FF2B5EF4-FFF2-40B4-BE49-F238E27FC236}">
                <a16:creationId xmlns:a16="http://schemas.microsoft.com/office/drawing/2014/main" id="{E63EB5B3-47C9-FDAF-84AC-B02C1DF5CD95}"/>
              </a:ext>
            </a:extLst>
          </p:cNvPr>
          <p:cNvSpPr txBox="1">
            <a:spLocks/>
          </p:cNvSpPr>
          <p:nvPr/>
        </p:nvSpPr>
        <p:spPr>
          <a:xfrm>
            <a:off x="634375" y="1607673"/>
            <a:ext cx="10330261" cy="487477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04077"/>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
              <a:buFont typeface="Courier New" panose="02070309020205020404" pitchFamily="49" charset="0"/>
              <a:buChar char="o"/>
            </a:pPr>
            <a:r>
              <a:rPr lang="pt-BR" sz="1600" dirty="0"/>
              <a:t>O </a:t>
            </a:r>
            <a:r>
              <a:rPr lang="pt-BR" sz="1600" b="1" dirty="0"/>
              <a:t>Fraturamento Não Convencional </a:t>
            </a:r>
            <a:r>
              <a:rPr lang="pt-BR" sz="1600" dirty="0"/>
              <a:t>apresenta-se como uma metodologia com potencial significativo para ampliar a oferta de hidrocarbonetos, impulsionar o desenvolvimento econômico, aumentar a segurança energética e deslocar outras fontes de energia mais poluentes. </a:t>
            </a:r>
          </a:p>
          <a:p>
            <a:pPr marL="285750" indent="-285750" algn="just">
              <a:buFont typeface="Courier New" panose="02070309020205020404" pitchFamily="49" charset="0"/>
              <a:buChar char="o"/>
            </a:pPr>
            <a:r>
              <a:rPr lang="pt-BR" sz="1600" dirty="0"/>
              <a:t> </a:t>
            </a:r>
          </a:p>
          <a:p>
            <a:pPr marL="285750" indent="-285750" algn="just">
              <a:buFont typeface="Courier New" panose="02070309020205020404" pitchFamily="49" charset="0"/>
              <a:buChar char="o"/>
            </a:pPr>
            <a:r>
              <a:rPr lang="pt-BR" sz="1600" dirty="0"/>
              <a:t>A experiência internacional demonstra que é possível operar essa técnica em escala comercial, acompanhada de rigorosa regulamentação, transparência e adoção de melhores práticas, fato totalmente compatível com o nível de competência técnica das operadoras e dos órgãos reguladores no Brasil.</a:t>
            </a:r>
          </a:p>
          <a:p>
            <a:pPr marL="285750" indent="-285750" algn="just">
              <a:buFont typeface="Courier New" panose="02070309020205020404" pitchFamily="49" charset="0"/>
              <a:buChar char="o"/>
            </a:pPr>
            <a:endParaRPr lang="pt-BR" sz="1600" dirty="0"/>
          </a:p>
          <a:p>
            <a:pPr marL="285750" indent="-285750" algn="just">
              <a:buFont typeface="Courier New" panose="02070309020205020404" pitchFamily="49" charset="0"/>
              <a:buChar char="o"/>
            </a:pPr>
            <a:r>
              <a:rPr lang="pt-BR" sz="1600" dirty="0"/>
              <a:t>No contexto brasileiro, é fundamental que o debate sobre o </a:t>
            </a:r>
            <a:r>
              <a:rPr lang="pt-BR" sz="1600" b="1" dirty="0"/>
              <a:t>Fraturamento Não Convencional </a:t>
            </a:r>
            <a:r>
              <a:rPr lang="pt-BR" sz="1600" dirty="0"/>
              <a:t>seja conduzido com base em evidências científicas e tecnológicas, considerando tanto as oportunidades econômicas quanto os impactos ambientais. </a:t>
            </a:r>
          </a:p>
          <a:p>
            <a:pPr marL="285750" indent="-285750" algn="just">
              <a:buFont typeface="Courier New" panose="02070309020205020404" pitchFamily="49" charset="0"/>
              <a:buChar char="o"/>
            </a:pPr>
            <a:endParaRPr lang="pt-BR" sz="1600" dirty="0"/>
          </a:p>
          <a:p>
            <a:pPr marL="285750" indent="-285750" algn="just">
              <a:buFont typeface="Courier New" panose="02070309020205020404" pitchFamily="49" charset="0"/>
              <a:buChar char="o"/>
            </a:pPr>
            <a:r>
              <a:rPr lang="pt-BR" sz="1600" dirty="0"/>
              <a:t>Consideramos inadequada a proibição prévia e extensiva da metodologia, sem a oportunidade de avaliar tecnicamente a viabilidade, possíveis impactos e meios de mitigação. Entendemos que a avaliação deve ocorrer projeto a projeto pelos órgãos competentes, no seu devido momento, e nunca a priori, desconsiderando as realidades locais.</a:t>
            </a:r>
          </a:p>
          <a:p>
            <a:pPr marL="285750" indent="-285750" algn="just">
              <a:buFont typeface="Courier New" panose="02070309020205020404" pitchFamily="49" charset="0"/>
              <a:buChar char="o"/>
            </a:pPr>
            <a:endParaRPr lang="pt-BR" sz="1600" dirty="0"/>
          </a:p>
          <a:p>
            <a:pPr marL="285750" indent="-285750" algn="just">
              <a:buFont typeface="Courier New" panose="02070309020205020404" pitchFamily="49" charset="0"/>
              <a:buChar char="o"/>
            </a:pPr>
            <a:endParaRPr lang="pt-BR" sz="1600" dirty="0"/>
          </a:p>
          <a:p>
            <a:pPr marL="285750" indent="-285750" algn="just">
              <a:buFont typeface="Courier New" panose="02070309020205020404" pitchFamily="49" charset="0"/>
              <a:buChar char="o"/>
            </a:pPr>
            <a:endParaRPr lang="pt-BR" sz="1600" dirty="0"/>
          </a:p>
          <a:p>
            <a:pPr marL="285750" indent="-285750" algn="just">
              <a:buFont typeface="Courier New" panose="02070309020205020404" pitchFamily="49" charset="0"/>
              <a:buChar char="o"/>
            </a:pPr>
            <a:endParaRPr lang="pt-BR" sz="1500" dirty="0"/>
          </a:p>
          <a:p>
            <a:pPr marL="285750" indent="-285750" algn="just">
              <a:buFont typeface="Courier New" panose="02070309020205020404" pitchFamily="49" charset="0"/>
              <a:buChar char="o"/>
            </a:pPr>
            <a:endParaRPr lang="pt-BR" sz="1500" dirty="0"/>
          </a:p>
        </p:txBody>
      </p:sp>
    </p:spTree>
    <p:extLst>
      <p:ext uri="{BB962C8B-B14F-4D97-AF65-F5344CB8AC3E}">
        <p14:creationId xmlns:p14="http://schemas.microsoft.com/office/powerpoint/2010/main" val="2983971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0A747-A160-0875-2820-302E22A799D9}"/>
              </a:ext>
            </a:extLst>
          </p:cNvPr>
          <p:cNvSpPr>
            <a:spLocks noGrp="1"/>
          </p:cNvSpPr>
          <p:nvPr>
            <p:ph type="ctrTitle"/>
          </p:nvPr>
        </p:nvSpPr>
        <p:spPr/>
        <p:txBody>
          <a:bodyPr/>
          <a:lstStyle/>
          <a:p>
            <a:r>
              <a:rPr lang="pt-BR" dirty="0"/>
              <a:t>Obrigado!</a:t>
            </a:r>
          </a:p>
        </p:txBody>
      </p:sp>
      <p:sp>
        <p:nvSpPr>
          <p:cNvPr id="3" name="Subtítulo 2">
            <a:extLst>
              <a:ext uri="{FF2B5EF4-FFF2-40B4-BE49-F238E27FC236}">
                <a16:creationId xmlns:a16="http://schemas.microsoft.com/office/drawing/2014/main" id="{30C1E139-D100-B6BF-0D97-0660DDADB2D8}"/>
              </a:ext>
            </a:extLst>
          </p:cNvPr>
          <p:cNvSpPr>
            <a:spLocks noGrp="1"/>
          </p:cNvSpPr>
          <p:nvPr>
            <p:ph type="subTitle" idx="1"/>
          </p:nvPr>
        </p:nvSpPr>
        <p:spPr/>
        <p:txBody>
          <a:bodyPr/>
          <a:lstStyle/>
          <a:p>
            <a:r>
              <a:rPr lang="pt-BR" b="1" dirty="0"/>
              <a:t>Claudio Nunes</a:t>
            </a:r>
          </a:p>
          <a:p>
            <a:r>
              <a:rPr lang="pt-BR" dirty="0"/>
              <a:t>claudio.nunes@ibp.org.br</a:t>
            </a:r>
          </a:p>
        </p:txBody>
      </p:sp>
    </p:spTree>
    <p:extLst>
      <p:ext uri="{BB962C8B-B14F-4D97-AF65-F5344CB8AC3E}">
        <p14:creationId xmlns:p14="http://schemas.microsoft.com/office/powerpoint/2010/main" val="67377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2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A5C8D4C1-FA38-A422-368F-63D81C966799}"/>
              </a:ext>
            </a:extLst>
          </p:cNvPr>
          <p:cNvSpPr/>
          <p:nvPr/>
        </p:nvSpPr>
        <p:spPr>
          <a:xfrm>
            <a:off x="6096000" y="0"/>
            <a:ext cx="6093231" cy="6858000"/>
          </a:xfrm>
          <a:prstGeom prst="rect">
            <a:avLst/>
          </a:prstGeom>
          <a:gradFill flip="none" rotWithShape="1">
            <a:gsLst>
              <a:gs pos="0">
                <a:srgbClr val="003654"/>
              </a:gs>
              <a:gs pos="100000">
                <a:srgbClr val="004F79">
                  <a:shade val="100000"/>
                  <a:satMod val="115000"/>
                </a:srgbClr>
              </a:gs>
            </a:gsLst>
            <a:lin ang="0" scaled="0"/>
            <a:tileRect/>
          </a:gradFill>
          <a:ln w="12700">
            <a:miter lim="400000"/>
          </a:ln>
        </p:spPr>
        <p:txBody>
          <a:bodyPr lIns="0" tIns="0" rIns="0" bIns="0" anchor="ctr"/>
          <a:lstStyle/>
          <a:p>
            <a:pPr algn="ctr" defTabSz="687889">
              <a:defRPr sz="3200">
                <a:solidFill>
                  <a:srgbClr val="FFFFFF"/>
                </a:solidFill>
                <a:latin typeface="Helvetica Neue Medium"/>
                <a:ea typeface="Helvetica Neue Medium"/>
                <a:cs typeface="Helvetica Neue Medium"/>
                <a:sym typeface="Helvetica Neue Medium"/>
              </a:defRPr>
            </a:pPr>
            <a:endParaRPr sz="2667" dirty="0">
              <a:solidFill>
                <a:srgbClr val="004F79"/>
              </a:solidFill>
              <a:latin typeface="Dalle Set" panose="020B0503000000020004" pitchFamily="34" charset="0"/>
            </a:endParaRPr>
          </a:p>
        </p:txBody>
      </p:sp>
      <p:sp>
        <p:nvSpPr>
          <p:cNvPr id="2" name="CaixaDeTexto 1">
            <a:extLst>
              <a:ext uri="{FF2B5EF4-FFF2-40B4-BE49-F238E27FC236}">
                <a16:creationId xmlns:a16="http://schemas.microsoft.com/office/drawing/2014/main" id="{1641A93A-FA79-07C2-3FBB-D9E9A1D1E3C3}"/>
              </a:ext>
            </a:extLst>
          </p:cNvPr>
          <p:cNvSpPr txBox="1"/>
          <p:nvPr/>
        </p:nvSpPr>
        <p:spPr>
          <a:xfrm>
            <a:off x="6815667" y="696995"/>
            <a:ext cx="4620948" cy="320670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6198" tIns="76198" rIns="76198" bIns="76198" numCol="1" spcCol="38100" rtlCol="0" anchor="t">
            <a:spAutoFit/>
          </a:bodyPr>
          <a:lstStyle/>
          <a:p>
            <a:pPr>
              <a:spcAft>
                <a:spcPts val="625"/>
              </a:spcAft>
              <a:defRPr/>
            </a:pPr>
            <a:r>
              <a:rPr lang="pt-BR" sz="1667" dirty="0">
                <a:solidFill>
                  <a:srgbClr val="FFFFFF"/>
                </a:solidFill>
                <a:latin typeface="Trebuchet MS" panose="020B0603020202020204" pitchFamily="34" charset="0"/>
                <a:ea typeface="Times New Roman" panose="02020603050405020304" pitchFamily="18" charset="0"/>
              </a:rPr>
              <a:t>Como </a:t>
            </a:r>
            <a:r>
              <a:rPr lang="pt-BR" sz="1667" b="1" dirty="0">
                <a:solidFill>
                  <a:srgbClr val="81C34A"/>
                </a:solidFill>
                <a:latin typeface="Trebuchet MS" panose="020B0603020202020204" pitchFamily="34" charset="0"/>
                <a:ea typeface="Times New Roman" panose="02020603050405020304" pitchFamily="18" charset="0"/>
              </a:rPr>
              <a:t>representante institucional </a:t>
            </a:r>
            <a:r>
              <a:rPr lang="pt-BR" sz="1667" dirty="0">
                <a:solidFill>
                  <a:srgbClr val="FFFFFF"/>
                </a:solidFill>
                <a:latin typeface="Trebuchet MS" panose="020B0603020202020204" pitchFamily="34" charset="0"/>
                <a:ea typeface="Times New Roman" panose="02020603050405020304" pitchFamily="18" charset="0"/>
              </a:rPr>
              <a:t>do setor de petróleo e gás, atuamos há mais de 65 anos em prol do </a:t>
            </a:r>
            <a:r>
              <a:rPr lang="pt-BR" sz="1667" b="1" dirty="0">
                <a:solidFill>
                  <a:srgbClr val="81C34A"/>
                </a:solidFill>
                <a:latin typeface="Trebuchet MS" panose="020B0603020202020204" pitchFamily="34" charset="0"/>
                <a:ea typeface="Times New Roman" panose="02020603050405020304" pitchFamily="18" charset="0"/>
              </a:rPr>
              <a:t>desenvolvimento de uma indústria competitiva e sustentável</a:t>
            </a:r>
            <a:r>
              <a:rPr lang="pt-BR" sz="1667" dirty="0">
                <a:solidFill>
                  <a:srgbClr val="FFFFFF"/>
                </a:solidFill>
                <a:latin typeface="Trebuchet MS" panose="020B0603020202020204" pitchFamily="34" charset="0"/>
                <a:ea typeface="Times New Roman" panose="02020603050405020304" pitchFamily="18" charset="0"/>
              </a:rPr>
              <a:t>, gerando </a:t>
            </a:r>
            <a:r>
              <a:rPr lang="pt-BR" sz="1667" b="1" dirty="0">
                <a:solidFill>
                  <a:srgbClr val="81C34A"/>
                </a:solidFill>
                <a:latin typeface="Trebuchet MS" panose="020B0603020202020204" pitchFamily="34" charset="0"/>
                <a:ea typeface="Times New Roman" panose="02020603050405020304" pitchFamily="18" charset="0"/>
              </a:rPr>
              <a:t>valor</a:t>
            </a:r>
            <a:r>
              <a:rPr lang="pt-BR" sz="1667" dirty="0">
                <a:solidFill>
                  <a:srgbClr val="FFFFFF"/>
                </a:solidFill>
                <a:latin typeface="Trebuchet MS" panose="020B0603020202020204" pitchFamily="34" charset="0"/>
                <a:ea typeface="Times New Roman" panose="02020603050405020304" pitchFamily="18" charset="0"/>
              </a:rPr>
              <a:t> para os nossos associados, para a sociedade e para o Brasil.</a:t>
            </a:r>
          </a:p>
          <a:p>
            <a:pPr>
              <a:spcAft>
                <a:spcPts val="625"/>
              </a:spcAft>
              <a:defRPr/>
            </a:pPr>
            <a:endParaRPr lang="pt-BR" sz="1667" dirty="0">
              <a:solidFill>
                <a:srgbClr val="FFFFFF"/>
              </a:solidFill>
              <a:latin typeface="Trebuchet MS" panose="020B0603020202020204" pitchFamily="34" charset="0"/>
              <a:ea typeface="Calibri" panose="020F0502020204030204" pitchFamily="34" charset="0"/>
              <a:cs typeface="Times New Roman" panose="02020603050405020304" pitchFamily="18" charset="0"/>
            </a:endParaRPr>
          </a:p>
          <a:p>
            <a:pPr>
              <a:spcAft>
                <a:spcPts val="625"/>
              </a:spcAft>
              <a:defRPr/>
            </a:pPr>
            <a:r>
              <a:rPr lang="pt-BR" sz="1667"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Atuamos em </a:t>
            </a:r>
            <a:r>
              <a:rPr lang="pt-BR" sz="1667" b="1"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toda a cadeia de óleo e gás</a:t>
            </a:r>
            <a:r>
              <a:rPr lang="pt-BR" sz="1667"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 visando o </a:t>
            </a:r>
            <a:r>
              <a:rPr lang="pt-BR" sz="1667" b="1" dirty="0">
                <a:solidFill>
                  <a:srgbClr val="81C34A"/>
                </a:solidFill>
                <a:latin typeface="Trebuchet MS" panose="020B0603020202020204" pitchFamily="34" charset="0"/>
                <a:ea typeface="Calibri" panose="020F0502020204030204" pitchFamily="34" charset="0"/>
                <a:cs typeface="Times New Roman" panose="02020603050405020304" pitchFamily="18" charset="0"/>
              </a:rPr>
              <a:t>crescimento</a:t>
            </a:r>
            <a:r>
              <a:rPr lang="pt-BR" sz="1667" dirty="0">
                <a:solidFill>
                  <a:srgbClr val="FFFFFF"/>
                </a:solidFill>
                <a:latin typeface="Trebuchet MS" panose="020B0603020202020204" pitchFamily="34" charset="0"/>
                <a:ea typeface="Calibri" panose="020F0502020204030204" pitchFamily="34" charset="0"/>
                <a:cs typeface="Times New Roman" panose="02020603050405020304" pitchFamily="18" charset="0"/>
              </a:rPr>
              <a:t> da indústria, promovendo a </a:t>
            </a:r>
            <a:r>
              <a:rPr lang="pt-BR" sz="1667" b="1" dirty="0">
                <a:solidFill>
                  <a:srgbClr val="81C34A"/>
                </a:solidFill>
                <a:latin typeface="Trebuchet MS" panose="020B0603020202020204" pitchFamily="34" charset="0"/>
                <a:ea typeface="Calibri" panose="020F0502020204030204" pitchFamily="34" charset="0"/>
                <a:cs typeface="Times New Roman" panose="02020603050405020304" pitchFamily="18" charset="0"/>
              </a:rPr>
              <a:t>sustentabilidade econômica e socioambiental da cadeia produtiva. </a:t>
            </a:r>
            <a:endParaRPr lang="pt-BR" sz="1667" dirty="0">
              <a:solidFill>
                <a:srgbClr val="FFFFFF"/>
              </a:solidFill>
              <a:latin typeface="Trebuchet MS" panose="020B0603020202020204" pitchFamily="34" charset="0"/>
              <a:ea typeface="Calibri" panose="020F0502020204030204" pitchFamily="34" charset="0"/>
              <a:cs typeface="Times New Roman" panose="02020603050405020304" pitchFamily="18" charset="0"/>
            </a:endParaRPr>
          </a:p>
        </p:txBody>
      </p:sp>
      <p:grpSp>
        <p:nvGrpSpPr>
          <p:cNvPr id="3" name="Agrupar 2">
            <a:extLst>
              <a:ext uri="{FF2B5EF4-FFF2-40B4-BE49-F238E27FC236}">
                <a16:creationId xmlns:a16="http://schemas.microsoft.com/office/drawing/2014/main" id="{76E380B7-3BA7-1A2D-444B-9270EF7764D9}"/>
              </a:ext>
            </a:extLst>
          </p:cNvPr>
          <p:cNvGrpSpPr/>
          <p:nvPr/>
        </p:nvGrpSpPr>
        <p:grpSpPr>
          <a:xfrm>
            <a:off x="6633696" y="4235808"/>
            <a:ext cx="3010208" cy="1732386"/>
            <a:chOff x="7960435" y="5082970"/>
            <a:chExt cx="3612250" cy="2078863"/>
          </a:xfrm>
        </p:grpSpPr>
        <p:sp>
          <p:nvSpPr>
            <p:cNvPr id="4" name="CaixaDeTexto 3">
              <a:extLst>
                <a:ext uri="{FF2B5EF4-FFF2-40B4-BE49-F238E27FC236}">
                  <a16:creationId xmlns:a16="http://schemas.microsoft.com/office/drawing/2014/main" id="{F93CBDDD-E90E-317D-EF47-03329B16DD88}"/>
                </a:ext>
              </a:extLst>
            </p:cNvPr>
            <p:cNvSpPr txBox="1"/>
            <p:nvPr/>
          </p:nvSpPr>
          <p:spPr>
            <a:xfrm>
              <a:off x="7960435" y="6053611"/>
              <a:ext cx="3612250" cy="110822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6198" tIns="76198" rIns="76198" bIns="76198" numCol="1" spcCol="38100" rtlCol="0" anchor="t">
              <a:spAutoFit/>
            </a:bodyPr>
            <a:lstStyle/>
            <a:p>
              <a:pPr algn="ctr"/>
              <a:r>
                <a:rPr lang="pt-BR" sz="1667" b="1" dirty="0">
                  <a:solidFill>
                    <a:srgbClr val="00B0F0"/>
                  </a:solidFill>
                  <a:latin typeface="Trebuchet MS" panose="020B0603020202020204" pitchFamily="34" charset="0"/>
                </a:rPr>
                <a:t>Conheça ainda mais o</a:t>
              </a:r>
              <a:br>
                <a:rPr lang="pt-BR" sz="1667" b="1" dirty="0">
                  <a:solidFill>
                    <a:srgbClr val="00B0F0"/>
                  </a:solidFill>
                  <a:latin typeface="Trebuchet MS" panose="020B0603020202020204" pitchFamily="34" charset="0"/>
                </a:rPr>
              </a:br>
              <a:r>
                <a:rPr lang="pt-BR" sz="1667" b="1" dirty="0">
                  <a:solidFill>
                    <a:srgbClr val="00B0F0"/>
                  </a:solidFill>
                  <a:latin typeface="Trebuchet MS" panose="020B0603020202020204" pitchFamily="34" charset="0"/>
                </a:rPr>
                <a:t>IBP através do</a:t>
              </a:r>
            </a:p>
            <a:p>
              <a:pPr algn="ctr"/>
              <a:r>
                <a:rPr lang="pt-BR" sz="1667" b="1" dirty="0">
                  <a:solidFill>
                    <a:srgbClr val="00B0F0"/>
                  </a:solidFill>
                  <a:latin typeface="Trebuchet MS" panose="020B0603020202020204" pitchFamily="34" charset="0"/>
                </a:rPr>
                <a:t>VÍDEO INSTITUCIONAL</a:t>
              </a:r>
            </a:p>
          </p:txBody>
        </p:sp>
        <p:pic>
          <p:nvPicPr>
            <p:cNvPr id="5" name="Gráfico 4">
              <a:extLst>
                <a:ext uri="{FF2B5EF4-FFF2-40B4-BE49-F238E27FC236}">
                  <a16:creationId xmlns:a16="http://schemas.microsoft.com/office/drawing/2014/main" id="{E5C7F062-A3D4-89E1-E834-F588BB3EC8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8725" y="5082970"/>
              <a:ext cx="1129835" cy="914400"/>
            </a:xfrm>
            <a:prstGeom prst="rect">
              <a:avLst/>
            </a:prstGeom>
          </p:spPr>
        </p:pic>
      </p:grpSp>
      <p:cxnSp>
        <p:nvCxnSpPr>
          <p:cNvPr id="6" name="Conector reto 5">
            <a:extLst>
              <a:ext uri="{FF2B5EF4-FFF2-40B4-BE49-F238E27FC236}">
                <a16:creationId xmlns:a16="http://schemas.microsoft.com/office/drawing/2014/main" id="{E3334AEE-F156-15AC-8F60-402AE902DFFF}"/>
              </a:ext>
            </a:extLst>
          </p:cNvPr>
          <p:cNvCxnSpPr/>
          <p:nvPr/>
        </p:nvCxnSpPr>
        <p:spPr>
          <a:xfrm>
            <a:off x="6815667" y="3943350"/>
            <a:ext cx="4620948" cy="0"/>
          </a:xfrm>
          <a:prstGeom prst="line">
            <a:avLst/>
          </a:prstGeom>
          <a:noFill/>
          <a:ln w="12700" cap="flat">
            <a:solidFill>
              <a:srgbClr val="00B0F0"/>
            </a:solidFill>
            <a:prstDash val="solid"/>
            <a:round/>
          </a:ln>
          <a:effectLst/>
          <a:sp3d/>
        </p:spPr>
        <p:style>
          <a:lnRef idx="0">
            <a:scrgbClr r="0" g="0" b="0"/>
          </a:lnRef>
          <a:fillRef idx="0">
            <a:scrgbClr r="0" g="0" b="0"/>
          </a:fillRef>
          <a:effectRef idx="0">
            <a:scrgbClr r="0" g="0" b="0"/>
          </a:effectRef>
          <a:fontRef idx="none"/>
        </p:style>
      </p:cxnSp>
      <p:pic>
        <p:nvPicPr>
          <p:cNvPr id="7" name="Imagem 6" descr="Código QR&#10;&#10;O conteúdo gerado por IA pode estar incorreto.">
            <a:extLst>
              <a:ext uri="{FF2B5EF4-FFF2-40B4-BE49-F238E27FC236}">
                <a16:creationId xmlns:a16="http://schemas.microsoft.com/office/drawing/2014/main" id="{25301EE8-F156-55BB-A00B-5F0460162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100" y="4270383"/>
            <a:ext cx="1548586" cy="1548586"/>
          </a:xfrm>
          <a:prstGeom prst="rect">
            <a:avLst/>
          </a:prstGeom>
        </p:spPr>
      </p:pic>
      <p:pic>
        <p:nvPicPr>
          <p:cNvPr id="8" name="Imagem 7" descr="Logotipo&#10;&#10;O conteúdo gerado por IA pode estar incorreto.">
            <a:extLst>
              <a:ext uri="{FF2B5EF4-FFF2-40B4-BE49-F238E27FC236}">
                <a16:creationId xmlns:a16="http://schemas.microsoft.com/office/drawing/2014/main" id="{C367B13D-7241-61C8-84B6-9D16DA6F32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006" y="1716263"/>
            <a:ext cx="1612183" cy="3364620"/>
          </a:xfrm>
          <a:prstGeom prst="rect">
            <a:avLst/>
          </a:prstGeom>
        </p:spPr>
      </p:pic>
      <p:sp>
        <p:nvSpPr>
          <p:cNvPr id="11" name="Rectangle">
            <a:extLst>
              <a:ext uri="{FF2B5EF4-FFF2-40B4-BE49-F238E27FC236}">
                <a16:creationId xmlns:a16="http://schemas.microsoft.com/office/drawing/2014/main" id="{BA03148B-EA31-9447-A32D-C92926DCB8EB}"/>
              </a:ext>
            </a:extLst>
          </p:cNvPr>
          <p:cNvSpPr/>
          <p:nvPr/>
        </p:nvSpPr>
        <p:spPr>
          <a:xfrm rot="16200000">
            <a:off x="2638220" y="3398514"/>
            <a:ext cx="6857999" cy="60000"/>
          </a:xfrm>
          <a:prstGeom prst="rect">
            <a:avLst/>
          </a:prstGeom>
          <a:gradFill>
            <a:gsLst>
              <a:gs pos="0">
                <a:srgbClr val="00527B"/>
              </a:gs>
              <a:gs pos="100000">
                <a:srgbClr val="7FC242"/>
              </a:gs>
            </a:gsLst>
            <a:lin ang="1871689"/>
          </a:gradFill>
          <a:ln w="12700">
            <a:miter lim="400000"/>
          </a:ln>
        </p:spPr>
        <p:txBody>
          <a:bodyPr lIns="0" tIns="0" rIns="0" bIns="0" anchor="ctr"/>
          <a:lstStyle/>
          <a:p>
            <a:pPr algn="ctr" defTabSz="688027">
              <a:defRPr sz="3200">
                <a:solidFill>
                  <a:srgbClr val="FFFFFF"/>
                </a:solidFill>
                <a:latin typeface="Helvetica Neue Medium"/>
                <a:ea typeface="Helvetica Neue Medium"/>
                <a:cs typeface="Helvetica Neue Medium"/>
                <a:sym typeface="Helvetica Neue Medium"/>
              </a:defRPr>
            </a:pPr>
            <a:endParaRPr sz="2334" dirty="0">
              <a:latin typeface="Dalle Set" panose="020B0503000000020004" pitchFamily="34" charset="0"/>
            </a:endParaRPr>
          </a:p>
        </p:txBody>
      </p:sp>
    </p:spTree>
    <p:extLst>
      <p:ext uri="{BB962C8B-B14F-4D97-AF65-F5344CB8AC3E}">
        <p14:creationId xmlns:p14="http://schemas.microsoft.com/office/powerpoint/2010/main" val="182038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082DF-EC82-AEDB-70C9-0A5FAEBD8A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8D8A286-33FB-6DDF-11DE-0BBA410CF6BF}"/>
              </a:ext>
            </a:extLst>
          </p:cNvPr>
          <p:cNvSpPr>
            <a:spLocks noGrp="1"/>
          </p:cNvSpPr>
          <p:nvPr>
            <p:ph type="title"/>
          </p:nvPr>
        </p:nvSpPr>
        <p:spPr>
          <a:xfrm>
            <a:off x="634374" y="359164"/>
            <a:ext cx="9244411" cy="988193"/>
          </a:xfrm>
        </p:spPr>
        <p:txBody>
          <a:bodyPr/>
          <a:lstStyle/>
          <a:p>
            <a:r>
              <a:rPr lang="pt-BR" dirty="0"/>
              <a:t>Principais Tópicos</a:t>
            </a:r>
          </a:p>
        </p:txBody>
      </p:sp>
      <p:sp>
        <p:nvSpPr>
          <p:cNvPr id="13" name="Subtítulo 2">
            <a:extLst>
              <a:ext uri="{FF2B5EF4-FFF2-40B4-BE49-F238E27FC236}">
                <a16:creationId xmlns:a16="http://schemas.microsoft.com/office/drawing/2014/main" id="{68D725EA-DF77-B65A-950E-E9250CBC2DBC}"/>
              </a:ext>
            </a:extLst>
          </p:cNvPr>
          <p:cNvSpPr txBox="1">
            <a:spLocks/>
          </p:cNvSpPr>
          <p:nvPr/>
        </p:nvSpPr>
        <p:spPr>
          <a:xfrm>
            <a:off x="1020676" y="1965538"/>
            <a:ext cx="10150647" cy="41825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04077"/>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pt-BR" sz="1800" dirty="0"/>
              <a:t>Diferença entre Fraturamento de Reservatórios Convencionais e Não Convencionais (</a:t>
            </a:r>
            <a:r>
              <a:rPr lang="pt-BR" sz="1800" i="1" dirty="0" err="1"/>
              <a:t>Fracking</a:t>
            </a:r>
            <a:r>
              <a:rPr lang="pt-BR" sz="1800" dirty="0"/>
              <a:t>) -</a:t>
            </a:r>
          </a:p>
          <a:p>
            <a:pPr algn="just">
              <a:lnSpc>
                <a:spcPct val="120000"/>
              </a:lnSpc>
            </a:pPr>
            <a:endParaRPr lang="pt-BR" sz="1800" dirty="0"/>
          </a:p>
          <a:p>
            <a:pPr algn="just">
              <a:lnSpc>
                <a:spcPct val="120000"/>
              </a:lnSpc>
            </a:pPr>
            <a:r>
              <a:rPr lang="pt-BR" sz="1800" dirty="0"/>
              <a:t>Impactos do Fraturamento Não Convencional: são conhecidos, preveníveis e mitigáveis</a:t>
            </a:r>
          </a:p>
          <a:p>
            <a:pPr algn="just">
              <a:lnSpc>
                <a:spcPct val="120000"/>
              </a:lnSpc>
            </a:pPr>
            <a:endParaRPr lang="pt-BR" sz="1800" dirty="0"/>
          </a:p>
          <a:p>
            <a:pPr algn="just">
              <a:lnSpc>
                <a:spcPct val="120000"/>
              </a:lnSpc>
            </a:pPr>
            <a:r>
              <a:rPr lang="pt-BR" sz="1800" dirty="0"/>
              <a:t>O Brasil possui arcabouço institucional e industrial robusto, capaz de regulamentar a atividade</a:t>
            </a:r>
          </a:p>
          <a:p>
            <a:pPr algn="just">
              <a:lnSpc>
                <a:spcPct val="120000"/>
              </a:lnSpc>
            </a:pPr>
            <a:endParaRPr lang="pt-BR" sz="1800" dirty="0"/>
          </a:p>
          <a:p>
            <a:pPr algn="just">
              <a:lnSpc>
                <a:spcPct val="120000"/>
              </a:lnSpc>
            </a:pPr>
            <a:endParaRPr lang="pt-BR" sz="1600" dirty="0"/>
          </a:p>
        </p:txBody>
      </p:sp>
      <p:grpSp>
        <p:nvGrpSpPr>
          <p:cNvPr id="14" name="Gráfico 4">
            <a:extLst>
              <a:ext uri="{FF2B5EF4-FFF2-40B4-BE49-F238E27FC236}">
                <a16:creationId xmlns:a16="http://schemas.microsoft.com/office/drawing/2014/main" id="{8A31CD10-7DF8-3455-C04C-C871FBAA7820}"/>
              </a:ext>
            </a:extLst>
          </p:cNvPr>
          <p:cNvGrpSpPr/>
          <p:nvPr/>
        </p:nvGrpSpPr>
        <p:grpSpPr>
          <a:xfrm>
            <a:off x="574476" y="2005237"/>
            <a:ext cx="274610" cy="301174"/>
            <a:chOff x="4231869" y="1540757"/>
            <a:chExt cx="343845" cy="409340"/>
          </a:xfrm>
          <a:solidFill>
            <a:srgbClr val="004077"/>
          </a:solidFill>
        </p:grpSpPr>
        <p:sp>
          <p:nvSpPr>
            <p:cNvPr id="15" name="Forma Livre: Forma 14">
              <a:extLst>
                <a:ext uri="{FF2B5EF4-FFF2-40B4-BE49-F238E27FC236}">
                  <a16:creationId xmlns:a16="http://schemas.microsoft.com/office/drawing/2014/main" id="{A3CE59F9-E68C-561F-5106-09B344BF9942}"/>
                </a:ext>
              </a:extLst>
            </p:cNvPr>
            <p:cNvSpPr/>
            <p:nvPr/>
          </p:nvSpPr>
          <p:spPr>
            <a:xfrm>
              <a:off x="4395605" y="1540757"/>
              <a:ext cx="16373" cy="32747"/>
            </a:xfrm>
            <a:custGeom>
              <a:avLst/>
              <a:gdLst>
                <a:gd name="connsiteX0" fmla="*/ 8187 w 16373"/>
                <a:gd name="connsiteY0" fmla="*/ 32747 h 32747"/>
                <a:gd name="connsiteX1" fmla="*/ 16374 w 16373"/>
                <a:gd name="connsiteY1" fmla="*/ 24560 h 32747"/>
                <a:gd name="connsiteX2" fmla="*/ 16374 w 16373"/>
                <a:gd name="connsiteY2" fmla="*/ 8187 h 32747"/>
                <a:gd name="connsiteX3" fmla="*/ 8187 w 16373"/>
                <a:gd name="connsiteY3" fmla="*/ 0 h 32747"/>
                <a:gd name="connsiteX4" fmla="*/ 0 w 16373"/>
                <a:gd name="connsiteY4" fmla="*/ 8187 h 32747"/>
                <a:gd name="connsiteX5" fmla="*/ 0 w 16373"/>
                <a:gd name="connsiteY5" fmla="*/ 24560 h 32747"/>
                <a:gd name="connsiteX6" fmla="*/ 8187 w 16373"/>
                <a:gd name="connsiteY6" fmla="*/ 32747 h 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3" h="32747">
                  <a:moveTo>
                    <a:pt x="8187" y="32747"/>
                  </a:moveTo>
                  <a:cubicBezTo>
                    <a:pt x="12689" y="32747"/>
                    <a:pt x="16374" y="29063"/>
                    <a:pt x="16374" y="24560"/>
                  </a:cubicBezTo>
                  <a:lnTo>
                    <a:pt x="16374" y="8187"/>
                  </a:lnTo>
                  <a:cubicBezTo>
                    <a:pt x="16374" y="3684"/>
                    <a:pt x="12689" y="0"/>
                    <a:pt x="8187" y="0"/>
                  </a:cubicBezTo>
                  <a:cubicBezTo>
                    <a:pt x="3684" y="0"/>
                    <a:pt x="0" y="3684"/>
                    <a:pt x="0" y="8187"/>
                  </a:cubicBezTo>
                  <a:lnTo>
                    <a:pt x="0" y="24560"/>
                  </a:lnTo>
                  <a:cubicBezTo>
                    <a:pt x="0" y="29063"/>
                    <a:pt x="3684" y="32747"/>
                    <a:pt x="8187" y="32747"/>
                  </a:cubicBezTo>
                  <a:close/>
                </a:path>
              </a:pathLst>
            </a:custGeom>
            <a:grpFill/>
            <a:ln w="818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C8544BC6-41C3-BBA0-97D5-BDEF0AF3352E}"/>
                </a:ext>
              </a:extLst>
            </p:cNvPr>
            <p:cNvSpPr/>
            <p:nvPr/>
          </p:nvSpPr>
          <p:spPr>
            <a:xfrm>
              <a:off x="4279823" y="1588793"/>
              <a:ext cx="27875" cy="27815"/>
            </a:xfrm>
            <a:custGeom>
              <a:avLst/>
              <a:gdLst>
                <a:gd name="connsiteX0" fmla="*/ 13938 w 27875"/>
                <a:gd name="connsiteY0" fmla="*/ 25481 h 27815"/>
                <a:gd name="connsiteX1" fmla="*/ 25481 w 27875"/>
                <a:gd name="connsiteY1" fmla="*/ 25481 h 27815"/>
                <a:gd name="connsiteX2" fmla="*/ 25481 w 27875"/>
                <a:gd name="connsiteY2" fmla="*/ 13938 h 27815"/>
                <a:gd name="connsiteX3" fmla="*/ 13938 w 27875"/>
                <a:gd name="connsiteY3" fmla="*/ 2395 h 27815"/>
                <a:gd name="connsiteX4" fmla="*/ 2395 w 27875"/>
                <a:gd name="connsiteY4" fmla="*/ 2395 h 27815"/>
                <a:gd name="connsiteX5" fmla="*/ 2395 w 27875"/>
                <a:gd name="connsiteY5" fmla="*/ 13938 h 27815"/>
                <a:gd name="connsiteX6" fmla="*/ 13938 w 27875"/>
                <a:gd name="connsiteY6" fmla="*/ 25481 h 2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5" h="27815">
                  <a:moveTo>
                    <a:pt x="13938" y="25481"/>
                  </a:moveTo>
                  <a:cubicBezTo>
                    <a:pt x="16967" y="28510"/>
                    <a:pt x="22370" y="28674"/>
                    <a:pt x="25481" y="25481"/>
                  </a:cubicBezTo>
                  <a:cubicBezTo>
                    <a:pt x="28674" y="22289"/>
                    <a:pt x="28674" y="17131"/>
                    <a:pt x="25481" y="13938"/>
                  </a:cubicBezTo>
                  <a:lnTo>
                    <a:pt x="13938" y="2395"/>
                  </a:lnTo>
                  <a:cubicBezTo>
                    <a:pt x="10745" y="-798"/>
                    <a:pt x="5588" y="-798"/>
                    <a:pt x="2395" y="2395"/>
                  </a:cubicBezTo>
                  <a:cubicBezTo>
                    <a:pt x="-798" y="5587"/>
                    <a:pt x="-798" y="10745"/>
                    <a:pt x="2395" y="13938"/>
                  </a:cubicBezTo>
                  <a:cubicBezTo>
                    <a:pt x="2395" y="13938"/>
                    <a:pt x="13938" y="25481"/>
                    <a:pt x="13938" y="25481"/>
                  </a:cubicBezTo>
                  <a:close/>
                </a:path>
              </a:pathLst>
            </a:custGeom>
            <a:grpFill/>
            <a:ln w="818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27651380-280B-5152-88EC-45E87E8019D5}"/>
                </a:ext>
              </a:extLst>
            </p:cNvPr>
            <p:cNvSpPr/>
            <p:nvPr/>
          </p:nvSpPr>
          <p:spPr>
            <a:xfrm>
              <a:off x="4231869" y="1704493"/>
              <a:ext cx="32747" cy="16373"/>
            </a:xfrm>
            <a:custGeom>
              <a:avLst/>
              <a:gdLst>
                <a:gd name="connsiteX0" fmla="*/ 24560 w 32747"/>
                <a:gd name="connsiteY0" fmla="*/ 0 h 16373"/>
                <a:gd name="connsiteX1" fmla="*/ 8187 w 32747"/>
                <a:gd name="connsiteY1" fmla="*/ 0 h 16373"/>
                <a:gd name="connsiteX2" fmla="*/ 0 w 32747"/>
                <a:gd name="connsiteY2" fmla="*/ 8187 h 16373"/>
                <a:gd name="connsiteX3" fmla="*/ 8187 w 32747"/>
                <a:gd name="connsiteY3" fmla="*/ 16374 h 16373"/>
                <a:gd name="connsiteX4" fmla="*/ 24560 w 32747"/>
                <a:gd name="connsiteY4" fmla="*/ 16374 h 16373"/>
                <a:gd name="connsiteX5" fmla="*/ 32747 w 32747"/>
                <a:gd name="connsiteY5" fmla="*/ 8187 h 16373"/>
                <a:gd name="connsiteX6" fmla="*/ 24560 w 32747"/>
                <a:gd name="connsiteY6" fmla="*/ 0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7" h="16373">
                  <a:moveTo>
                    <a:pt x="24560" y="0"/>
                  </a:moveTo>
                  <a:lnTo>
                    <a:pt x="8187" y="0"/>
                  </a:lnTo>
                  <a:cubicBezTo>
                    <a:pt x="3684" y="0"/>
                    <a:pt x="0" y="3684"/>
                    <a:pt x="0" y="8187"/>
                  </a:cubicBezTo>
                  <a:cubicBezTo>
                    <a:pt x="0" y="12690"/>
                    <a:pt x="3684" y="16374"/>
                    <a:pt x="8187" y="16374"/>
                  </a:cubicBezTo>
                  <a:lnTo>
                    <a:pt x="24560" y="16374"/>
                  </a:lnTo>
                  <a:cubicBezTo>
                    <a:pt x="29063" y="16374"/>
                    <a:pt x="32747" y="12690"/>
                    <a:pt x="32747" y="8187"/>
                  </a:cubicBezTo>
                  <a:cubicBezTo>
                    <a:pt x="32747" y="3684"/>
                    <a:pt x="29063" y="0"/>
                    <a:pt x="24560" y="0"/>
                  </a:cubicBezTo>
                  <a:close/>
                </a:path>
              </a:pathLst>
            </a:custGeom>
            <a:grpFill/>
            <a:ln w="818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39AF6399-5077-394D-661B-8B982B581906}"/>
                </a:ext>
              </a:extLst>
            </p:cNvPr>
            <p:cNvSpPr/>
            <p:nvPr/>
          </p:nvSpPr>
          <p:spPr>
            <a:xfrm>
              <a:off x="4499802" y="1588711"/>
              <a:ext cx="27876" cy="27815"/>
            </a:xfrm>
            <a:custGeom>
              <a:avLst/>
              <a:gdLst>
                <a:gd name="connsiteX0" fmla="*/ 13938 w 27876"/>
                <a:gd name="connsiteY0" fmla="*/ 2395 h 27815"/>
                <a:gd name="connsiteX1" fmla="*/ 2395 w 27876"/>
                <a:gd name="connsiteY1" fmla="*/ 13938 h 27815"/>
                <a:gd name="connsiteX2" fmla="*/ 2395 w 27876"/>
                <a:gd name="connsiteY2" fmla="*/ 25481 h 27815"/>
                <a:gd name="connsiteX3" fmla="*/ 13938 w 27876"/>
                <a:gd name="connsiteY3" fmla="*/ 25481 h 27815"/>
                <a:gd name="connsiteX4" fmla="*/ 25481 w 27876"/>
                <a:gd name="connsiteY4" fmla="*/ 13938 h 27815"/>
                <a:gd name="connsiteX5" fmla="*/ 25481 w 27876"/>
                <a:gd name="connsiteY5" fmla="*/ 2395 h 27815"/>
                <a:gd name="connsiteX6" fmla="*/ 13938 w 27876"/>
                <a:gd name="connsiteY6" fmla="*/ 2395 h 2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6" h="27815">
                  <a:moveTo>
                    <a:pt x="13938" y="2395"/>
                  </a:moveTo>
                  <a:lnTo>
                    <a:pt x="2395" y="13938"/>
                  </a:lnTo>
                  <a:cubicBezTo>
                    <a:pt x="-798" y="17131"/>
                    <a:pt x="-798" y="22289"/>
                    <a:pt x="2395" y="25481"/>
                  </a:cubicBezTo>
                  <a:cubicBezTo>
                    <a:pt x="5424" y="28511"/>
                    <a:pt x="10827" y="28674"/>
                    <a:pt x="13938" y="25481"/>
                  </a:cubicBezTo>
                  <a:lnTo>
                    <a:pt x="25481" y="13938"/>
                  </a:lnTo>
                  <a:cubicBezTo>
                    <a:pt x="28674" y="10745"/>
                    <a:pt x="28674" y="5587"/>
                    <a:pt x="25481" y="2395"/>
                  </a:cubicBezTo>
                  <a:cubicBezTo>
                    <a:pt x="22289" y="-798"/>
                    <a:pt x="17131" y="-798"/>
                    <a:pt x="13938" y="2395"/>
                  </a:cubicBezTo>
                  <a:close/>
                </a:path>
              </a:pathLst>
            </a:custGeom>
            <a:grpFill/>
            <a:ln w="818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AA571F19-5B9D-CA7B-C495-8701913CE456}"/>
                </a:ext>
              </a:extLst>
            </p:cNvPr>
            <p:cNvSpPr/>
            <p:nvPr/>
          </p:nvSpPr>
          <p:spPr>
            <a:xfrm>
              <a:off x="4542967" y="1704493"/>
              <a:ext cx="32747" cy="16373"/>
            </a:xfrm>
            <a:custGeom>
              <a:avLst/>
              <a:gdLst>
                <a:gd name="connsiteX0" fmla="*/ 24560 w 32747"/>
                <a:gd name="connsiteY0" fmla="*/ 0 h 16373"/>
                <a:gd name="connsiteX1" fmla="*/ 8187 w 32747"/>
                <a:gd name="connsiteY1" fmla="*/ 0 h 16373"/>
                <a:gd name="connsiteX2" fmla="*/ 0 w 32747"/>
                <a:gd name="connsiteY2" fmla="*/ 8187 h 16373"/>
                <a:gd name="connsiteX3" fmla="*/ 8187 w 32747"/>
                <a:gd name="connsiteY3" fmla="*/ 16374 h 16373"/>
                <a:gd name="connsiteX4" fmla="*/ 24560 w 32747"/>
                <a:gd name="connsiteY4" fmla="*/ 16374 h 16373"/>
                <a:gd name="connsiteX5" fmla="*/ 32747 w 32747"/>
                <a:gd name="connsiteY5" fmla="*/ 8187 h 16373"/>
                <a:gd name="connsiteX6" fmla="*/ 24560 w 32747"/>
                <a:gd name="connsiteY6" fmla="*/ 0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7" h="16373">
                  <a:moveTo>
                    <a:pt x="24560" y="0"/>
                  </a:moveTo>
                  <a:lnTo>
                    <a:pt x="8187" y="0"/>
                  </a:lnTo>
                  <a:cubicBezTo>
                    <a:pt x="3684" y="0"/>
                    <a:pt x="0" y="3684"/>
                    <a:pt x="0" y="8187"/>
                  </a:cubicBezTo>
                  <a:cubicBezTo>
                    <a:pt x="0" y="12690"/>
                    <a:pt x="3684" y="16374"/>
                    <a:pt x="8187" y="16374"/>
                  </a:cubicBezTo>
                  <a:lnTo>
                    <a:pt x="24560" y="16374"/>
                  </a:lnTo>
                  <a:cubicBezTo>
                    <a:pt x="29063" y="16374"/>
                    <a:pt x="32747" y="12690"/>
                    <a:pt x="32747" y="8187"/>
                  </a:cubicBezTo>
                  <a:cubicBezTo>
                    <a:pt x="32747" y="3684"/>
                    <a:pt x="29063" y="0"/>
                    <a:pt x="24560" y="0"/>
                  </a:cubicBezTo>
                  <a:close/>
                </a:path>
              </a:pathLst>
            </a:custGeom>
            <a:grpFill/>
            <a:ln w="818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1DD5ACDC-6936-4787-0ED8-AE47064A11B9}"/>
                </a:ext>
              </a:extLst>
            </p:cNvPr>
            <p:cNvSpPr/>
            <p:nvPr/>
          </p:nvSpPr>
          <p:spPr>
            <a:xfrm>
              <a:off x="4281000" y="1589905"/>
              <a:ext cx="245593" cy="360191"/>
            </a:xfrm>
            <a:custGeom>
              <a:avLst/>
              <a:gdLst>
                <a:gd name="connsiteX0" fmla="*/ 245594 w 245593"/>
                <a:gd name="connsiteY0" fmla="*/ 122774 h 360191"/>
                <a:gd name="connsiteX1" fmla="*/ 204659 w 245593"/>
                <a:gd name="connsiteY1" fmla="*/ 31246 h 360191"/>
                <a:gd name="connsiteX2" fmla="*/ 108792 w 245593"/>
                <a:gd name="connsiteY2" fmla="*/ 791 h 360191"/>
                <a:gd name="connsiteX3" fmla="*/ 49356 w 245593"/>
                <a:gd name="connsiteY3" fmla="*/ 24532 h 360191"/>
                <a:gd name="connsiteX4" fmla="*/ 47718 w 245593"/>
                <a:gd name="connsiteY4" fmla="*/ 35994 h 360191"/>
                <a:gd name="connsiteX5" fmla="*/ 59180 w 245593"/>
                <a:gd name="connsiteY5" fmla="*/ 37631 h 360191"/>
                <a:gd name="connsiteX6" fmla="*/ 110593 w 245593"/>
                <a:gd name="connsiteY6" fmla="*/ 17001 h 360191"/>
                <a:gd name="connsiteX7" fmla="*/ 193771 w 245593"/>
                <a:gd name="connsiteY7" fmla="*/ 43444 h 360191"/>
                <a:gd name="connsiteX8" fmla="*/ 229220 w 245593"/>
                <a:gd name="connsiteY8" fmla="*/ 122774 h 360191"/>
                <a:gd name="connsiteX9" fmla="*/ 194999 w 245593"/>
                <a:gd name="connsiteY9" fmla="*/ 200794 h 360191"/>
                <a:gd name="connsiteX10" fmla="*/ 172403 w 245593"/>
                <a:gd name="connsiteY10" fmla="*/ 245576 h 360191"/>
                <a:gd name="connsiteX11" fmla="*/ 73261 w 245593"/>
                <a:gd name="connsiteY11" fmla="*/ 245576 h 360191"/>
                <a:gd name="connsiteX12" fmla="*/ 51402 w 245593"/>
                <a:gd name="connsiteY12" fmla="*/ 201613 h 360191"/>
                <a:gd name="connsiteX13" fmla="*/ 17100 w 245593"/>
                <a:gd name="connsiteY13" fmla="*/ 110003 h 360191"/>
                <a:gd name="connsiteX14" fmla="*/ 37649 w 245593"/>
                <a:gd name="connsiteY14" fmla="*/ 59163 h 360191"/>
                <a:gd name="connsiteX15" fmla="*/ 36011 w 245593"/>
                <a:gd name="connsiteY15" fmla="*/ 47701 h 360191"/>
                <a:gd name="connsiteX16" fmla="*/ 24550 w 245593"/>
                <a:gd name="connsiteY16" fmla="*/ 49338 h 360191"/>
                <a:gd name="connsiteX17" fmla="*/ 890 w 245593"/>
                <a:gd name="connsiteY17" fmla="*/ 108038 h 360191"/>
                <a:gd name="connsiteX18" fmla="*/ 40432 w 245593"/>
                <a:gd name="connsiteY18" fmla="*/ 213729 h 360191"/>
                <a:gd name="connsiteX19" fmla="*/ 56888 w 245593"/>
                <a:gd name="connsiteY19" fmla="*/ 247213 h 360191"/>
                <a:gd name="connsiteX20" fmla="*/ 48210 w 245593"/>
                <a:gd name="connsiteY20" fmla="*/ 252699 h 360191"/>
                <a:gd name="connsiteX21" fmla="*/ 40923 w 245593"/>
                <a:gd name="connsiteY21" fmla="*/ 270136 h 360191"/>
                <a:gd name="connsiteX22" fmla="*/ 47309 w 245593"/>
                <a:gd name="connsiteY22" fmla="*/ 286510 h 360191"/>
                <a:gd name="connsiteX23" fmla="*/ 40923 w 245593"/>
                <a:gd name="connsiteY23" fmla="*/ 302884 h 360191"/>
                <a:gd name="connsiteX24" fmla="*/ 65484 w 245593"/>
                <a:gd name="connsiteY24" fmla="*/ 327444 h 360191"/>
                <a:gd name="connsiteX25" fmla="*/ 65484 w 245593"/>
                <a:gd name="connsiteY25" fmla="*/ 335631 h 360191"/>
                <a:gd name="connsiteX26" fmla="*/ 90044 w 245593"/>
                <a:gd name="connsiteY26" fmla="*/ 360191 h 360191"/>
                <a:gd name="connsiteX27" fmla="*/ 155539 w 245593"/>
                <a:gd name="connsiteY27" fmla="*/ 360191 h 360191"/>
                <a:gd name="connsiteX28" fmla="*/ 180099 w 245593"/>
                <a:gd name="connsiteY28" fmla="*/ 335631 h 360191"/>
                <a:gd name="connsiteX29" fmla="*/ 180099 w 245593"/>
                <a:gd name="connsiteY29" fmla="*/ 327444 h 360191"/>
                <a:gd name="connsiteX30" fmla="*/ 197373 w 245593"/>
                <a:gd name="connsiteY30" fmla="*/ 320322 h 360191"/>
                <a:gd name="connsiteX31" fmla="*/ 204659 w 245593"/>
                <a:gd name="connsiteY31" fmla="*/ 302884 h 360191"/>
                <a:gd name="connsiteX32" fmla="*/ 198274 w 245593"/>
                <a:gd name="connsiteY32" fmla="*/ 286510 h 360191"/>
                <a:gd name="connsiteX33" fmla="*/ 204659 w 245593"/>
                <a:gd name="connsiteY33" fmla="*/ 270136 h 360191"/>
                <a:gd name="connsiteX34" fmla="*/ 188695 w 245593"/>
                <a:gd name="connsiteY34" fmla="*/ 247213 h 360191"/>
                <a:gd name="connsiteX35" fmla="*/ 206133 w 245593"/>
                <a:gd name="connsiteY35" fmla="*/ 212829 h 360191"/>
                <a:gd name="connsiteX36" fmla="*/ 245594 w 245593"/>
                <a:gd name="connsiteY36" fmla="*/ 122774 h 360191"/>
                <a:gd name="connsiteX37" fmla="*/ 163725 w 245593"/>
                <a:gd name="connsiteY37" fmla="*/ 335631 h 360191"/>
                <a:gd name="connsiteX38" fmla="*/ 155539 w 245593"/>
                <a:gd name="connsiteY38" fmla="*/ 343818 h 360191"/>
                <a:gd name="connsiteX39" fmla="*/ 90044 w 245593"/>
                <a:gd name="connsiteY39" fmla="*/ 343818 h 360191"/>
                <a:gd name="connsiteX40" fmla="*/ 81857 w 245593"/>
                <a:gd name="connsiteY40" fmla="*/ 335631 h 360191"/>
                <a:gd name="connsiteX41" fmla="*/ 81857 w 245593"/>
                <a:gd name="connsiteY41" fmla="*/ 327444 h 360191"/>
                <a:gd name="connsiteX42" fmla="*/ 163725 w 245593"/>
                <a:gd name="connsiteY42" fmla="*/ 327444 h 360191"/>
                <a:gd name="connsiteX43" fmla="*/ 163725 w 245593"/>
                <a:gd name="connsiteY43" fmla="*/ 335631 h 360191"/>
                <a:gd name="connsiteX44" fmla="*/ 139165 w 245593"/>
                <a:gd name="connsiteY44" fmla="*/ 294697 h 360191"/>
                <a:gd name="connsiteX45" fmla="*/ 180099 w 245593"/>
                <a:gd name="connsiteY45" fmla="*/ 294697 h 360191"/>
                <a:gd name="connsiteX46" fmla="*/ 180099 w 245593"/>
                <a:gd name="connsiteY46" fmla="*/ 311070 h 360191"/>
                <a:gd name="connsiteX47" fmla="*/ 65484 w 245593"/>
                <a:gd name="connsiteY47" fmla="*/ 311070 h 360191"/>
                <a:gd name="connsiteX48" fmla="*/ 57297 w 245593"/>
                <a:gd name="connsiteY48" fmla="*/ 302884 h 360191"/>
                <a:gd name="connsiteX49" fmla="*/ 65484 w 245593"/>
                <a:gd name="connsiteY49" fmla="*/ 294697 h 360191"/>
                <a:gd name="connsiteX50" fmla="*/ 106418 w 245593"/>
                <a:gd name="connsiteY50" fmla="*/ 294697 h 360191"/>
                <a:gd name="connsiteX51" fmla="*/ 114605 w 245593"/>
                <a:gd name="connsiteY51" fmla="*/ 286510 h 360191"/>
                <a:gd name="connsiteX52" fmla="*/ 106418 w 245593"/>
                <a:gd name="connsiteY52" fmla="*/ 278323 h 360191"/>
                <a:gd name="connsiteX53" fmla="*/ 65484 w 245593"/>
                <a:gd name="connsiteY53" fmla="*/ 278323 h 360191"/>
                <a:gd name="connsiteX54" fmla="*/ 57297 w 245593"/>
                <a:gd name="connsiteY54" fmla="*/ 270136 h 360191"/>
                <a:gd name="connsiteX55" fmla="*/ 65484 w 245593"/>
                <a:gd name="connsiteY55" fmla="*/ 261950 h 360191"/>
                <a:gd name="connsiteX56" fmla="*/ 180099 w 245593"/>
                <a:gd name="connsiteY56" fmla="*/ 261950 h 360191"/>
                <a:gd name="connsiteX57" fmla="*/ 188286 w 245593"/>
                <a:gd name="connsiteY57" fmla="*/ 270136 h 360191"/>
                <a:gd name="connsiteX58" fmla="*/ 180099 w 245593"/>
                <a:gd name="connsiteY58" fmla="*/ 278323 h 360191"/>
                <a:gd name="connsiteX59" fmla="*/ 139165 w 245593"/>
                <a:gd name="connsiteY59" fmla="*/ 278323 h 360191"/>
                <a:gd name="connsiteX60" fmla="*/ 130978 w 245593"/>
                <a:gd name="connsiteY60" fmla="*/ 286510 h 360191"/>
                <a:gd name="connsiteX61" fmla="*/ 139165 w 245593"/>
                <a:gd name="connsiteY61" fmla="*/ 294697 h 36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45593" h="360191">
                  <a:moveTo>
                    <a:pt x="245594" y="122774"/>
                  </a:moveTo>
                  <a:cubicBezTo>
                    <a:pt x="245594" y="87898"/>
                    <a:pt x="230693" y="54496"/>
                    <a:pt x="204659" y="31246"/>
                  </a:cubicBezTo>
                  <a:cubicBezTo>
                    <a:pt x="178298" y="7668"/>
                    <a:pt x="144241" y="-3139"/>
                    <a:pt x="108792" y="791"/>
                  </a:cubicBezTo>
                  <a:cubicBezTo>
                    <a:pt x="87261" y="3165"/>
                    <a:pt x="66712" y="11352"/>
                    <a:pt x="49356" y="24532"/>
                  </a:cubicBezTo>
                  <a:cubicBezTo>
                    <a:pt x="45754" y="27316"/>
                    <a:pt x="45017" y="32392"/>
                    <a:pt x="47718" y="35994"/>
                  </a:cubicBezTo>
                  <a:cubicBezTo>
                    <a:pt x="50502" y="39596"/>
                    <a:pt x="55578" y="40333"/>
                    <a:pt x="59180" y="37631"/>
                  </a:cubicBezTo>
                  <a:cubicBezTo>
                    <a:pt x="74244" y="26252"/>
                    <a:pt x="92009" y="19129"/>
                    <a:pt x="110593" y="17001"/>
                  </a:cubicBezTo>
                  <a:cubicBezTo>
                    <a:pt x="141457" y="13644"/>
                    <a:pt x="170930" y="22977"/>
                    <a:pt x="193771" y="43444"/>
                  </a:cubicBezTo>
                  <a:cubicBezTo>
                    <a:pt x="216285" y="63583"/>
                    <a:pt x="229220" y="92565"/>
                    <a:pt x="229220" y="122774"/>
                  </a:cubicBezTo>
                  <a:cubicBezTo>
                    <a:pt x="229220" y="152983"/>
                    <a:pt x="216776" y="180737"/>
                    <a:pt x="194999" y="200794"/>
                  </a:cubicBezTo>
                  <a:cubicBezTo>
                    <a:pt x="182309" y="212583"/>
                    <a:pt x="174368" y="228547"/>
                    <a:pt x="172403" y="245576"/>
                  </a:cubicBezTo>
                  <a:lnTo>
                    <a:pt x="73261" y="245576"/>
                  </a:lnTo>
                  <a:cubicBezTo>
                    <a:pt x="71378" y="228302"/>
                    <a:pt x="63601" y="212583"/>
                    <a:pt x="51402" y="201613"/>
                  </a:cubicBezTo>
                  <a:cubicBezTo>
                    <a:pt x="25532" y="178199"/>
                    <a:pt x="13006" y="144797"/>
                    <a:pt x="17100" y="110003"/>
                  </a:cubicBezTo>
                  <a:cubicBezTo>
                    <a:pt x="19228" y="91664"/>
                    <a:pt x="26351" y="74144"/>
                    <a:pt x="37649" y="59163"/>
                  </a:cubicBezTo>
                  <a:cubicBezTo>
                    <a:pt x="40350" y="55560"/>
                    <a:pt x="39613" y="50403"/>
                    <a:pt x="36011" y="47701"/>
                  </a:cubicBezTo>
                  <a:cubicBezTo>
                    <a:pt x="32409" y="44999"/>
                    <a:pt x="27251" y="45736"/>
                    <a:pt x="24550" y="49338"/>
                  </a:cubicBezTo>
                  <a:cubicBezTo>
                    <a:pt x="11533" y="66531"/>
                    <a:pt x="3346" y="86916"/>
                    <a:pt x="890" y="108038"/>
                  </a:cubicBezTo>
                  <a:cubicBezTo>
                    <a:pt x="-3858" y="148235"/>
                    <a:pt x="10550" y="186795"/>
                    <a:pt x="40432" y="213729"/>
                  </a:cubicBezTo>
                  <a:cubicBezTo>
                    <a:pt x="49683" y="221998"/>
                    <a:pt x="55414" y="233951"/>
                    <a:pt x="56888" y="247213"/>
                  </a:cubicBezTo>
                  <a:cubicBezTo>
                    <a:pt x="53613" y="248360"/>
                    <a:pt x="50666" y="250243"/>
                    <a:pt x="48210" y="252699"/>
                  </a:cubicBezTo>
                  <a:cubicBezTo>
                    <a:pt x="43543" y="257283"/>
                    <a:pt x="40923" y="263505"/>
                    <a:pt x="40923" y="270136"/>
                  </a:cubicBezTo>
                  <a:cubicBezTo>
                    <a:pt x="40923" y="276768"/>
                    <a:pt x="43379" y="282171"/>
                    <a:pt x="47309" y="286510"/>
                  </a:cubicBezTo>
                  <a:cubicBezTo>
                    <a:pt x="43216" y="291013"/>
                    <a:pt x="40923" y="296744"/>
                    <a:pt x="40923" y="302884"/>
                  </a:cubicBezTo>
                  <a:cubicBezTo>
                    <a:pt x="40923" y="316392"/>
                    <a:pt x="51976" y="327444"/>
                    <a:pt x="65484" y="327444"/>
                  </a:cubicBezTo>
                  <a:lnTo>
                    <a:pt x="65484" y="335631"/>
                  </a:lnTo>
                  <a:cubicBezTo>
                    <a:pt x="65484" y="349139"/>
                    <a:pt x="76536" y="360191"/>
                    <a:pt x="90044" y="360191"/>
                  </a:cubicBezTo>
                  <a:lnTo>
                    <a:pt x="155539" y="360191"/>
                  </a:lnTo>
                  <a:cubicBezTo>
                    <a:pt x="169047" y="360191"/>
                    <a:pt x="180099" y="349139"/>
                    <a:pt x="180099" y="335631"/>
                  </a:cubicBezTo>
                  <a:lnTo>
                    <a:pt x="180099" y="327444"/>
                  </a:lnTo>
                  <a:cubicBezTo>
                    <a:pt x="186730" y="327444"/>
                    <a:pt x="192952" y="324824"/>
                    <a:pt x="197373" y="320322"/>
                  </a:cubicBezTo>
                  <a:cubicBezTo>
                    <a:pt x="202040" y="315737"/>
                    <a:pt x="204659" y="309515"/>
                    <a:pt x="204659" y="302884"/>
                  </a:cubicBezTo>
                  <a:cubicBezTo>
                    <a:pt x="204659" y="296252"/>
                    <a:pt x="202204" y="290849"/>
                    <a:pt x="198274" y="286510"/>
                  </a:cubicBezTo>
                  <a:cubicBezTo>
                    <a:pt x="202367" y="282007"/>
                    <a:pt x="204659" y="276277"/>
                    <a:pt x="204659" y="270136"/>
                  </a:cubicBezTo>
                  <a:cubicBezTo>
                    <a:pt x="204659" y="259657"/>
                    <a:pt x="198028" y="250734"/>
                    <a:pt x="188695" y="247213"/>
                  </a:cubicBezTo>
                  <a:cubicBezTo>
                    <a:pt x="190251" y="234115"/>
                    <a:pt x="196391" y="221834"/>
                    <a:pt x="206133" y="212829"/>
                  </a:cubicBezTo>
                  <a:cubicBezTo>
                    <a:pt x="231185" y="189660"/>
                    <a:pt x="245594" y="156913"/>
                    <a:pt x="245594" y="122774"/>
                  </a:cubicBezTo>
                  <a:close/>
                  <a:moveTo>
                    <a:pt x="163725" y="335631"/>
                  </a:moveTo>
                  <a:cubicBezTo>
                    <a:pt x="163725" y="340134"/>
                    <a:pt x="160041" y="343818"/>
                    <a:pt x="155539" y="343818"/>
                  </a:cubicBezTo>
                  <a:lnTo>
                    <a:pt x="90044" y="343818"/>
                  </a:lnTo>
                  <a:cubicBezTo>
                    <a:pt x="85542" y="343818"/>
                    <a:pt x="81857" y="340134"/>
                    <a:pt x="81857" y="335631"/>
                  </a:cubicBezTo>
                  <a:lnTo>
                    <a:pt x="81857" y="327444"/>
                  </a:lnTo>
                  <a:lnTo>
                    <a:pt x="163725" y="327444"/>
                  </a:lnTo>
                  <a:lnTo>
                    <a:pt x="163725" y="335631"/>
                  </a:lnTo>
                  <a:close/>
                  <a:moveTo>
                    <a:pt x="139165" y="294697"/>
                  </a:moveTo>
                  <a:lnTo>
                    <a:pt x="180099" y="294697"/>
                  </a:lnTo>
                  <a:cubicBezTo>
                    <a:pt x="190333" y="294697"/>
                    <a:pt x="190824" y="311070"/>
                    <a:pt x="180099" y="311070"/>
                  </a:cubicBezTo>
                  <a:lnTo>
                    <a:pt x="65484" y="311070"/>
                  </a:lnTo>
                  <a:cubicBezTo>
                    <a:pt x="60981" y="311070"/>
                    <a:pt x="57297" y="307386"/>
                    <a:pt x="57297" y="302884"/>
                  </a:cubicBezTo>
                  <a:cubicBezTo>
                    <a:pt x="57297" y="298463"/>
                    <a:pt x="61063" y="294697"/>
                    <a:pt x="65484" y="294697"/>
                  </a:cubicBezTo>
                  <a:lnTo>
                    <a:pt x="106418" y="294697"/>
                  </a:lnTo>
                  <a:cubicBezTo>
                    <a:pt x="110920" y="294697"/>
                    <a:pt x="114605" y="291013"/>
                    <a:pt x="114605" y="286510"/>
                  </a:cubicBezTo>
                  <a:cubicBezTo>
                    <a:pt x="114605" y="282007"/>
                    <a:pt x="110920" y="278323"/>
                    <a:pt x="106418" y="278323"/>
                  </a:cubicBezTo>
                  <a:lnTo>
                    <a:pt x="65484" y="278323"/>
                  </a:lnTo>
                  <a:cubicBezTo>
                    <a:pt x="60981" y="278323"/>
                    <a:pt x="57297" y="274639"/>
                    <a:pt x="57297" y="270136"/>
                  </a:cubicBezTo>
                  <a:cubicBezTo>
                    <a:pt x="57297" y="265797"/>
                    <a:pt x="61145" y="261950"/>
                    <a:pt x="65484" y="261950"/>
                  </a:cubicBezTo>
                  <a:lnTo>
                    <a:pt x="180099" y="261950"/>
                  </a:lnTo>
                  <a:cubicBezTo>
                    <a:pt x="184602" y="261950"/>
                    <a:pt x="188286" y="265634"/>
                    <a:pt x="188286" y="270136"/>
                  </a:cubicBezTo>
                  <a:cubicBezTo>
                    <a:pt x="188286" y="274557"/>
                    <a:pt x="184520" y="278323"/>
                    <a:pt x="180099" y="278323"/>
                  </a:cubicBezTo>
                  <a:lnTo>
                    <a:pt x="139165" y="278323"/>
                  </a:lnTo>
                  <a:cubicBezTo>
                    <a:pt x="134662" y="278323"/>
                    <a:pt x="130978" y="282007"/>
                    <a:pt x="130978" y="286510"/>
                  </a:cubicBezTo>
                  <a:cubicBezTo>
                    <a:pt x="130978" y="291013"/>
                    <a:pt x="134662" y="294697"/>
                    <a:pt x="139165" y="294697"/>
                  </a:cubicBezTo>
                  <a:close/>
                </a:path>
              </a:pathLst>
            </a:custGeom>
            <a:grpFill/>
            <a:ln w="818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EA338894-0EA3-4F7F-336B-0DF6766E06E7}"/>
                </a:ext>
              </a:extLst>
            </p:cNvPr>
            <p:cNvSpPr/>
            <p:nvPr/>
          </p:nvSpPr>
          <p:spPr>
            <a:xfrm>
              <a:off x="4362849" y="1704574"/>
              <a:ext cx="90032" cy="114418"/>
            </a:xfrm>
            <a:custGeom>
              <a:avLst/>
              <a:gdLst>
                <a:gd name="connsiteX0" fmla="*/ 1646 w 90032"/>
                <a:gd name="connsiteY0" fmla="*/ 70325 h 114418"/>
                <a:gd name="connsiteX1" fmla="*/ 8195 w 90032"/>
                <a:gd name="connsiteY1" fmla="*/ 73599 h 114418"/>
                <a:gd name="connsiteX2" fmla="*/ 32756 w 90032"/>
                <a:gd name="connsiteY2" fmla="*/ 73599 h 114418"/>
                <a:gd name="connsiteX3" fmla="*/ 32756 w 90032"/>
                <a:gd name="connsiteY3" fmla="*/ 106347 h 114418"/>
                <a:gd name="connsiteX4" fmla="*/ 48065 w 90032"/>
                <a:gd name="connsiteY4" fmla="*/ 110358 h 114418"/>
                <a:gd name="connsiteX5" fmla="*/ 88999 w 90032"/>
                <a:gd name="connsiteY5" fmla="*/ 36677 h 114418"/>
                <a:gd name="connsiteX6" fmla="*/ 88917 w 90032"/>
                <a:gd name="connsiteY6" fmla="*/ 28572 h 114418"/>
                <a:gd name="connsiteX7" fmla="*/ 81877 w 90032"/>
                <a:gd name="connsiteY7" fmla="*/ 24560 h 114418"/>
                <a:gd name="connsiteX8" fmla="*/ 60509 w 90032"/>
                <a:gd name="connsiteY8" fmla="*/ 24560 h 114418"/>
                <a:gd name="connsiteX9" fmla="*/ 65094 w 90032"/>
                <a:gd name="connsiteY9" fmla="*/ 10807 h 114418"/>
                <a:gd name="connsiteX10" fmla="*/ 63947 w 90032"/>
                <a:gd name="connsiteY10" fmla="*/ 3438 h 114418"/>
                <a:gd name="connsiteX11" fmla="*/ 57316 w 90032"/>
                <a:gd name="connsiteY11" fmla="*/ 0 h 114418"/>
                <a:gd name="connsiteX12" fmla="*/ 24569 w 90032"/>
                <a:gd name="connsiteY12" fmla="*/ 0 h 114418"/>
                <a:gd name="connsiteX13" fmla="*/ 16710 w 90032"/>
                <a:gd name="connsiteY13" fmla="*/ 5976 h 114418"/>
                <a:gd name="connsiteX14" fmla="*/ 336 w 90032"/>
                <a:gd name="connsiteY14" fmla="*/ 63284 h 114418"/>
                <a:gd name="connsiteX15" fmla="*/ 1646 w 90032"/>
                <a:gd name="connsiteY15" fmla="*/ 70488 h 114418"/>
                <a:gd name="connsiteX16" fmla="*/ 30709 w 90032"/>
                <a:gd name="connsiteY16" fmla="*/ 16292 h 114418"/>
                <a:gd name="connsiteX17" fmla="*/ 45936 w 90032"/>
                <a:gd name="connsiteY17" fmla="*/ 16292 h 114418"/>
                <a:gd name="connsiteX18" fmla="*/ 41352 w 90032"/>
                <a:gd name="connsiteY18" fmla="*/ 30046 h 114418"/>
                <a:gd name="connsiteX19" fmla="*/ 42498 w 90032"/>
                <a:gd name="connsiteY19" fmla="*/ 37414 h 114418"/>
                <a:gd name="connsiteX20" fmla="*/ 49129 w 90032"/>
                <a:gd name="connsiteY20" fmla="*/ 40852 h 114418"/>
                <a:gd name="connsiteX21" fmla="*/ 67959 w 90032"/>
                <a:gd name="connsiteY21" fmla="*/ 40852 h 114418"/>
                <a:gd name="connsiteX22" fmla="*/ 49129 w 90032"/>
                <a:gd name="connsiteY22" fmla="*/ 74745 h 114418"/>
                <a:gd name="connsiteX23" fmla="*/ 49129 w 90032"/>
                <a:gd name="connsiteY23" fmla="*/ 65413 h 114418"/>
                <a:gd name="connsiteX24" fmla="*/ 40943 w 90032"/>
                <a:gd name="connsiteY24" fmla="*/ 57226 h 114418"/>
                <a:gd name="connsiteX25" fmla="*/ 19084 w 90032"/>
                <a:gd name="connsiteY25" fmla="*/ 57226 h 114418"/>
                <a:gd name="connsiteX26" fmla="*/ 30791 w 90032"/>
                <a:gd name="connsiteY26" fmla="*/ 16292 h 11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032" h="114418">
                  <a:moveTo>
                    <a:pt x="1646" y="70325"/>
                  </a:moveTo>
                  <a:cubicBezTo>
                    <a:pt x="3201" y="72371"/>
                    <a:pt x="5576" y="73599"/>
                    <a:pt x="8195" y="73599"/>
                  </a:cubicBezTo>
                  <a:lnTo>
                    <a:pt x="32756" y="73599"/>
                  </a:lnTo>
                  <a:lnTo>
                    <a:pt x="32756" y="106347"/>
                  </a:lnTo>
                  <a:cubicBezTo>
                    <a:pt x="32756" y="114533"/>
                    <a:pt x="44135" y="117562"/>
                    <a:pt x="48065" y="110358"/>
                  </a:cubicBezTo>
                  <a:lnTo>
                    <a:pt x="88999" y="36677"/>
                  </a:lnTo>
                  <a:cubicBezTo>
                    <a:pt x="90391" y="34139"/>
                    <a:pt x="90391" y="31028"/>
                    <a:pt x="88917" y="28572"/>
                  </a:cubicBezTo>
                  <a:cubicBezTo>
                    <a:pt x="87444" y="26034"/>
                    <a:pt x="84742" y="24560"/>
                    <a:pt x="81877" y="24560"/>
                  </a:cubicBezTo>
                  <a:lnTo>
                    <a:pt x="60509" y="24560"/>
                  </a:lnTo>
                  <a:lnTo>
                    <a:pt x="65094" y="10807"/>
                  </a:lnTo>
                  <a:cubicBezTo>
                    <a:pt x="65912" y="8269"/>
                    <a:pt x="65503" y="5567"/>
                    <a:pt x="63947" y="3438"/>
                  </a:cubicBezTo>
                  <a:cubicBezTo>
                    <a:pt x="62392" y="1310"/>
                    <a:pt x="59936" y="0"/>
                    <a:pt x="57316" y="0"/>
                  </a:cubicBezTo>
                  <a:lnTo>
                    <a:pt x="24569" y="0"/>
                  </a:lnTo>
                  <a:cubicBezTo>
                    <a:pt x="20885" y="0"/>
                    <a:pt x="17692" y="2456"/>
                    <a:pt x="16710" y="5976"/>
                  </a:cubicBezTo>
                  <a:lnTo>
                    <a:pt x="336" y="63284"/>
                  </a:lnTo>
                  <a:cubicBezTo>
                    <a:pt x="-401" y="65740"/>
                    <a:pt x="91" y="68442"/>
                    <a:pt x="1646" y="70488"/>
                  </a:cubicBezTo>
                  <a:close/>
                  <a:moveTo>
                    <a:pt x="30709" y="16292"/>
                  </a:moveTo>
                  <a:lnTo>
                    <a:pt x="45936" y="16292"/>
                  </a:lnTo>
                  <a:lnTo>
                    <a:pt x="41352" y="30046"/>
                  </a:lnTo>
                  <a:cubicBezTo>
                    <a:pt x="40533" y="32583"/>
                    <a:pt x="40943" y="35285"/>
                    <a:pt x="42498" y="37414"/>
                  </a:cubicBezTo>
                  <a:cubicBezTo>
                    <a:pt x="44054" y="39542"/>
                    <a:pt x="46510" y="40852"/>
                    <a:pt x="49129" y="40852"/>
                  </a:cubicBezTo>
                  <a:lnTo>
                    <a:pt x="67959" y="40852"/>
                  </a:lnTo>
                  <a:lnTo>
                    <a:pt x="49129" y="74745"/>
                  </a:lnTo>
                  <a:lnTo>
                    <a:pt x="49129" y="65413"/>
                  </a:lnTo>
                  <a:cubicBezTo>
                    <a:pt x="49129" y="60910"/>
                    <a:pt x="45445" y="57226"/>
                    <a:pt x="40943" y="57226"/>
                  </a:cubicBezTo>
                  <a:lnTo>
                    <a:pt x="19084" y="57226"/>
                  </a:lnTo>
                  <a:lnTo>
                    <a:pt x="30791" y="16292"/>
                  </a:lnTo>
                  <a:close/>
                </a:path>
              </a:pathLst>
            </a:custGeom>
            <a:grpFill/>
            <a:ln w="818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6E0DA5C8-7E01-0DB9-FDAD-4F35958758D6}"/>
                </a:ext>
              </a:extLst>
            </p:cNvPr>
            <p:cNvSpPr/>
            <p:nvPr/>
          </p:nvSpPr>
          <p:spPr>
            <a:xfrm>
              <a:off x="4379292" y="1622625"/>
              <a:ext cx="49161" cy="65494"/>
            </a:xfrm>
            <a:custGeom>
              <a:avLst/>
              <a:gdLst>
                <a:gd name="connsiteX0" fmla="*/ 24499 w 49161"/>
                <a:gd name="connsiteY0" fmla="*/ 0 h 65494"/>
                <a:gd name="connsiteX1" fmla="*/ 16312 w 49161"/>
                <a:gd name="connsiteY1" fmla="*/ 8187 h 65494"/>
                <a:gd name="connsiteX2" fmla="*/ 16312 w 49161"/>
                <a:gd name="connsiteY2" fmla="*/ 37577 h 65494"/>
                <a:gd name="connsiteX3" fmla="*/ 13938 w 49161"/>
                <a:gd name="connsiteY3" fmla="*/ 35203 h 65494"/>
                <a:gd name="connsiteX4" fmla="*/ 2395 w 49161"/>
                <a:gd name="connsiteY4" fmla="*/ 35203 h 65494"/>
                <a:gd name="connsiteX5" fmla="*/ 2395 w 49161"/>
                <a:gd name="connsiteY5" fmla="*/ 46747 h 65494"/>
                <a:gd name="connsiteX6" fmla="*/ 18768 w 49161"/>
                <a:gd name="connsiteY6" fmla="*/ 63120 h 65494"/>
                <a:gd name="connsiteX7" fmla="*/ 24581 w 49161"/>
                <a:gd name="connsiteY7" fmla="*/ 65494 h 65494"/>
                <a:gd name="connsiteX8" fmla="*/ 30394 w 49161"/>
                <a:gd name="connsiteY8" fmla="*/ 63120 h 65494"/>
                <a:gd name="connsiteX9" fmla="*/ 46767 w 49161"/>
                <a:gd name="connsiteY9" fmla="*/ 46747 h 65494"/>
                <a:gd name="connsiteX10" fmla="*/ 46767 w 49161"/>
                <a:gd name="connsiteY10" fmla="*/ 35203 h 65494"/>
                <a:gd name="connsiteX11" fmla="*/ 35224 w 49161"/>
                <a:gd name="connsiteY11" fmla="*/ 35203 h 65494"/>
                <a:gd name="connsiteX12" fmla="*/ 32849 w 49161"/>
                <a:gd name="connsiteY12" fmla="*/ 37577 h 65494"/>
                <a:gd name="connsiteX13" fmla="*/ 32849 w 49161"/>
                <a:gd name="connsiteY13" fmla="*/ 8187 h 65494"/>
                <a:gd name="connsiteX14" fmla="*/ 24663 w 49161"/>
                <a:gd name="connsiteY14" fmla="*/ 0 h 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61" h="65494">
                  <a:moveTo>
                    <a:pt x="24499" y="0"/>
                  </a:moveTo>
                  <a:cubicBezTo>
                    <a:pt x="19996" y="0"/>
                    <a:pt x="16312" y="3684"/>
                    <a:pt x="16312" y="8187"/>
                  </a:cubicBezTo>
                  <a:lnTo>
                    <a:pt x="16312" y="37577"/>
                  </a:lnTo>
                  <a:lnTo>
                    <a:pt x="13938" y="35203"/>
                  </a:lnTo>
                  <a:cubicBezTo>
                    <a:pt x="10745" y="32010"/>
                    <a:pt x="5588" y="32010"/>
                    <a:pt x="2395" y="35203"/>
                  </a:cubicBezTo>
                  <a:cubicBezTo>
                    <a:pt x="-798" y="38396"/>
                    <a:pt x="-798" y="43554"/>
                    <a:pt x="2395" y="46747"/>
                  </a:cubicBezTo>
                  <a:lnTo>
                    <a:pt x="18768" y="63120"/>
                  </a:lnTo>
                  <a:cubicBezTo>
                    <a:pt x="20406" y="64758"/>
                    <a:pt x="22452" y="65494"/>
                    <a:pt x="24581" y="65494"/>
                  </a:cubicBezTo>
                  <a:cubicBezTo>
                    <a:pt x="26709" y="65494"/>
                    <a:pt x="28756" y="64676"/>
                    <a:pt x="30394" y="63120"/>
                  </a:cubicBezTo>
                  <a:lnTo>
                    <a:pt x="46767" y="46747"/>
                  </a:lnTo>
                  <a:cubicBezTo>
                    <a:pt x="49960" y="43554"/>
                    <a:pt x="49960" y="38396"/>
                    <a:pt x="46767" y="35203"/>
                  </a:cubicBezTo>
                  <a:cubicBezTo>
                    <a:pt x="43574" y="32010"/>
                    <a:pt x="38417" y="32010"/>
                    <a:pt x="35224" y="35203"/>
                  </a:cubicBezTo>
                  <a:lnTo>
                    <a:pt x="32849" y="37577"/>
                  </a:lnTo>
                  <a:lnTo>
                    <a:pt x="32849" y="8187"/>
                  </a:lnTo>
                  <a:cubicBezTo>
                    <a:pt x="32849" y="3684"/>
                    <a:pt x="29166" y="0"/>
                    <a:pt x="24663" y="0"/>
                  </a:cubicBezTo>
                  <a:close/>
                </a:path>
              </a:pathLst>
            </a:custGeom>
            <a:grpFill/>
            <a:ln w="8180" cap="flat">
              <a:noFill/>
              <a:prstDash val="solid"/>
              <a:miter/>
            </a:ln>
          </p:spPr>
          <p:txBody>
            <a:bodyPr rtlCol="0" anchor="ctr"/>
            <a:lstStyle/>
            <a:p>
              <a:endParaRPr lang="pt-BR"/>
            </a:p>
          </p:txBody>
        </p:sp>
      </p:grpSp>
      <p:grpSp>
        <p:nvGrpSpPr>
          <p:cNvPr id="23" name="Gráfico 4">
            <a:extLst>
              <a:ext uri="{FF2B5EF4-FFF2-40B4-BE49-F238E27FC236}">
                <a16:creationId xmlns:a16="http://schemas.microsoft.com/office/drawing/2014/main" id="{BC402D85-7716-3A81-EB3A-7BC4E1F520D9}"/>
              </a:ext>
            </a:extLst>
          </p:cNvPr>
          <p:cNvGrpSpPr/>
          <p:nvPr/>
        </p:nvGrpSpPr>
        <p:grpSpPr>
          <a:xfrm>
            <a:off x="587608" y="2971876"/>
            <a:ext cx="261477" cy="265012"/>
            <a:chOff x="8335586" y="2451456"/>
            <a:chExt cx="409176" cy="409340"/>
          </a:xfrm>
          <a:solidFill>
            <a:srgbClr val="004077"/>
          </a:solidFill>
        </p:grpSpPr>
        <p:sp>
          <p:nvSpPr>
            <p:cNvPr id="24" name="Forma Livre: Forma 23">
              <a:extLst>
                <a:ext uri="{FF2B5EF4-FFF2-40B4-BE49-F238E27FC236}">
                  <a16:creationId xmlns:a16="http://schemas.microsoft.com/office/drawing/2014/main" id="{E55E49C0-91F1-361B-BE41-CEA3C3C9431D}"/>
                </a:ext>
              </a:extLst>
            </p:cNvPr>
            <p:cNvSpPr/>
            <p:nvPr/>
          </p:nvSpPr>
          <p:spPr>
            <a:xfrm>
              <a:off x="8384543" y="2737995"/>
              <a:ext cx="312405" cy="122802"/>
            </a:xfrm>
            <a:custGeom>
              <a:avLst/>
              <a:gdLst>
                <a:gd name="connsiteX0" fmla="*/ 309625 w 312405"/>
                <a:gd name="connsiteY0" fmla="*/ 27917 h 122802"/>
                <a:gd name="connsiteX1" fmla="*/ 275977 w 312405"/>
                <a:gd name="connsiteY1" fmla="*/ 14654 h 122802"/>
                <a:gd name="connsiteX2" fmla="*/ 196401 w 312405"/>
                <a:gd name="connsiteY2" fmla="*/ 44536 h 122802"/>
                <a:gd name="connsiteX3" fmla="*/ 167829 w 312405"/>
                <a:gd name="connsiteY3" fmla="*/ 16374 h 122802"/>
                <a:gd name="connsiteX4" fmla="*/ 123784 w 312405"/>
                <a:gd name="connsiteY4" fmla="*/ 16374 h 122802"/>
                <a:gd name="connsiteX5" fmla="*/ 92020 w 312405"/>
                <a:gd name="connsiteY5" fmla="*/ 8432 h 122802"/>
                <a:gd name="connsiteX6" fmla="*/ 90055 w 312405"/>
                <a:gd name="connsiteY6" fmla="*/ 8187 h 122802"/>
                <a:gd name="connsiteX7" fmla="*/ 65494 w 312405"/>
                <a:gd name="connsiteY7" fmla="*/ 8187 h 122802"/>
                <a:gd name="connsiteX8" fmla="*/ 57308 w 312405"/>
                <a:gd name="connsiteY8" fmla="*/ 0 h 122802"/>
                <a:gd name="connsiteX9" fmla="*/ 8187 w 312405"/>
                <a:gd name="connsiteY9" fmla="*/ 0 h 122802"/>
                <a:gd name="connsiteX10" fmla="*/ 0 w 312405"/>
                <a:gd name="connsiteY10" fmla="*/ 8187 h 122802"/>
                <a:gd name="connsiteX11" fmla="*/ 0 w 312405"/>
                <a:gd name="connsiteY11" fmla="*/ 106428 h 122802"/>
                <a:gd name="connsiteX12" fmla="*/ 8187 w 312405"/>
                <a:gd name="connsiteY12" fmla="*/ 114615 h 122802"/>
                <a:gd name="connsiteX13" fmla="*/ 57308 w 312405"/>
                <a:gd name="connsiteY13" fmla="*/ 114615 h 122802"/>
                <a:gd name="connsiteX14" fmla="*/ 65494 w 312405"/>
                <a:gd name="connsiteY14" fmla="*/ 106428 h 122802"/>
                <a:gd name="connsiteX15" fmla="*/ 72699 w 312405"/>
                <a:gd name="connsiteY15" fmla="*/ 106428 h 122802"/>
                <a:gd name="connsiteX16" fmla="*/ 128451 w 312405"/>
                <a:gd name="connsiteY16" fmla="*/ 120346 h 122802"/>
                <a:gd name="connsiteX17" fmla="*/ 148181 w 312405"/>
                <a:gd name="connsiteY17" fmla="*/ 122802 h 122802"/>
                <a:gd name="connsiteX18" fmla="*/ 181256 w 312405"/>
                <a:gd name="connsiteY18" fmla="*/ 115761 h 122802"/>
                <a:gd name="connsiteX19" fmla="*/ 296444 w 312405"/>
                <a:gd name="connsiteY19" fmla="*/ 64594 h 122802"/>
                <a:gd name="connsiteX20" fmla="*/ 309625 w 312405"/>
                <a:gd name="connsiteY20" fmla="*/ 27917 h 122802"/>
                <a:gd name="connsiteX21" fmla="*/ 49121 w 312405"/>
                <a:gd name="connsiteY21" fmla="*/ 98242 h 122802"/>
                <a:gd name="connsiteX22" fmla="*/ 16374 w 312405"/>
                <a:gd name="connsiteY22" fmla="*/ 98242 h 122802"/>
                <a:gd name="connsiteX23" fmla="*/ 16374 w 312405"/>
                <a:gd name="connsiteY23" fmla="*/ 16374 h 122802"/>
                <a:gd name="connsiteX24" fmla="*/ 49121 w 312405"/>
                <a:gd name="connsiteY24" fmla="*/ 16374 h 122802"/>
                <a:gd name="connsiteX25" fmla="*/ 49121 w 312405"/>
                <a:gd name="connsiteY25" fmla="*/ 98242 h 122802"/>
                <a:gd name="connsiteX26" fmla="*/ 295380 w 312405"/>
                <a:gd name="connsiteY26" fmla="*/ 43472 h 122802"/>
                <a:gd name="connsiteX27" fmla="*/ 289731 w 312405"/>
                <a:gd name="connsiteY27" fmla="*/ 49694 h 122802"/>
                <a:gd name="connsiteX28" fmla="*/ 174625 w 312405"/>
                <a:gd name="connsiteY28" fmla="*/ 100861 h 122802"/>
                <a:gd name="connsiteX29" fmla="*/ 132380 w 312405"/>
                <a:gd name="connsiteY29" fmla="*/ 104464 h 122802"/>
                <a:gd name="connsiteX30" fmla="*/ 75646 w 312405"/>
                <a:gd name="connsiteY30" fmla="*/ 90300 h 122802"/>
                <a:gd name="connsiteX31" fmla="*/ 73681 w 312405"/>
                <a:gd name="connsiteY31" fmla="*/ 90055 h 122802"/>
                <a:gd name="connsiteX32" fmla="*/ 65494 w 312405"/>
                <a:gd name="connsiteY32" fmla="*/ 90055 h 122802"/>
                <a:gd name="connsiteX33" fmla="*/ 65494 w 312405"/>
                <a:gd name="connsiteY33" fmla="*/ 24560 h 122802"/>
                <a:gd name="connsiteX34" fmla="*/ 89072 w 312405"/>
                <a:gd name="connsiteY34" fmla="*/ 24560 h 122802"/>
                <a:gd name="connsiteX35" fmla="*/ 120837 w 312405"/>
                <a:gd name="connsiteY35" fmla="*/ 32502 h 122802"/>
                <a:gd name="connsiteX36" fmla="*/ 122802 w 312405"/>
                <a:gd name="connsiteY36" fmla="*/ 32747 h 122802"/>
                <a:gd name="connsiteX37" fmla="*/ 167829 w 312405"/>
                <a:gd name="connsiteY37" fmla="*/ 32747 h 122802"/>
                <a:gd name="connsiteX38" fmla="*/ 180110 w 312405"/>
                <a:gd name="connsiteY38" fmla="*/ 45027 h 122802"/>
                <a:gd name="connsiteX39" fmla="*/ 167829 w 312405"/>
                <a:gd name="connsiteY39" fmla="*/ 57308 h 122802"/>
                <a:gd name="connsiteX40" fmla="*/ 122802 w 312405"/>
                <a:gd name="connsiteY40" fmla="*/ 57308 h 122802"/>
                <a:gd name="connsiteX41" fmla="*/ 114615 w 312405"/>
                <a:gd name="connsiteY41" fmla="*/ 65494 h 122802"/>
                <a:gd name="connsiteX42" fmla="*/ 122802 w 312405"/>
                <a:gd name="connsiteY42" fmla="*/ 73681 h 122802"/>
                <a:gd name="connsiteX43" fmla="*/ 167829 w 312405"/>
                <a:gd name="connsiteY43" fmla="*/ 73681 h 122802"/>
                <a:gd name="connsiteX44" fmla="*/ 188460 w 312405"/>
                <a:gd name="connsiteY44" fmla="*/ 64839 h 122802"/>
                <a:gd name="connsiteX45" fmla="*/ 189115 w 312405"/>
                <a:gd name="connsiteY45" fmla="*/ 64758 h 122802"/>
                <a:gd name="connsiteX46" fmla="*/ 281708 w 312405"/>
                <a:gd name="connsiteY46" fmla="*/ 30046 h 122802"/>
                <a:gd name="connsiteX47" fmla="*/ 295380 w 312405"/>
                <a:gd name="connsiteY47" fmla="*/ 43472 h 12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2405" h="122802">
                  <a:moveTo>
                    <a:pt x="309625" y="27917"/>
                  </a:moveTo>
                  <a:cubicBezTo>
                    <a:pt x="303812" y="15964"/>
                    <a:pt x="289158" y="9742"/>
                    <a:pt x="275977" y="14654"/>
                  </a:cubicBezTo>
                  <a:lnTo>
                    <a:pt x="196401" y="44536"/>
                  </a:lnTo>
                  <a:cubicBezTo>
                    <a:pt x="196156" y="28981"/>
                    <a:pt x="183467" y="16374"/>
                    <a:pt x="167829" y="16374"/>
                  </a:cubicBezTo>
                  <a:lnTo>
                    <a:pt x="123784" y="16374"/>
                  </a:lnTo>
                  <a:lnTo>
                    <a:pt x="92020" y="8432"/>
                  </a:lnTo>
                  <a:cubicBezTo>
                    <a:pt x="91365" y="8269"/>
                    <a:pt x="90710" y="8187"/>
                    <a:pt x="90055" y="8187"/>
                  </a:cubicBezTo>
                  <a:lnTo>
                    <a:pt x="65494" y="8187"/>
                  </a:lnTo>
                  <a:cubicBezTo>
                    <a:pt x="65494" y="3684"/>
                    <a:pt x="61810" y="0"/>
                    <a:pt x="57308" y="0"/>
                  </a:cubicBezTo>
                  <a:lnTo>
                    <a:pt x="8187" y="0"/>
                  </a:lnTo>
                  <a:cubicBezTo>
                    <a:pt x="3684" y="0"/>
                    <a:pt x="0" y="3684"/>
                    <a:pt x="0" y="8187"/>
                  </a:cubicBezTo>
                  <a:lnTo>
                    <a:pt x="0" y="106428"/>
                  </a:lnTo>
                  <a:cubicBezTo>
                    <a:pt x="0" y="110931"/>
                    <a:pt x="3684" y="114615"/>
                    <a:pt x="8187" y="114615"/>
                  </a:cubicBezTo>
                  <a:lnTo>
                    <a:pt x="57308" y="114615"/>
                  </a:lnTo>
                  <a:cubicBezTo>
                    <a:pt x="61810" y="114615"/>
                    <a:pt x="65494" y="110931"/>
                    <a:pt x="65494" y="106428"/>
                  </a:cubicBezTo>
                  <a:lnTo>
                    <a:pt x="72699" y="106428"/>
                  </a:lnTo>
                  <a:lnTo>
                    <a:pt x="128451" y="120346"/>
                  </a:lnTo>
                  <a:cubicBezTo>
                    <a:pt x="134918" y="121983"/>
                    <a:pt x="141550" y="122802"/>
                    <a:pt x="148181" y="122802"/>
                  </a:cubicBezTo>
                  <a:cubicBezTo>
                    <a:pt x="159643" y="122802"/>
                    <a:pt x="170777" y="120428"/>
                    <a:pt x="181256" y="115761"/>
                  </a:cubicBezTo>
                  <a:lnTo>
                    <a:pt x="296444" y="64594"/>
                  </a:lnTo>
                  <a:cubicBezTo>
                    <a:pt x="310280" y="58454"/>
                    <a:pt x="316420" y="41507"/>
                    <a:pt x="309625" y="27917"/>
                  </a:cubicBezTo>
                  <a:close/>
                  <a:moveTo>
                    <a:pt x="49121" y="98242"/>
                  </a:moveTo>
                  <a:lnTo>
                    <a:pt x="16374" y="98242"/>
                  </a:lnTo>
                  <a:lnTo>
                    <a:pt x="16374" y="16374"/>
                  </a:lnTo>
                  <a:lnTo>
                    <a:pt x="49121" y="16374"/>
                  </a:lnTo>
                  <a:lnTo>
                    <a:pt x="49121" y="98242"/>
                  </a:lnTo>
                  <a:close/>
                  <a:moveTo>
                    <a:pt x="295380" y="43472"/>
                  </a:moveTo>
                  <a:cubicBezTo>
                    <a:pt x="294398" y="46174"/>
                    <a:pt x="292433" y="48466"/>
                    <a:pt x="289731" y="49694"/>
                  </a:cubicBezTo>
                  <a:lnTo>
                    <a:pt x="174625" y="100861"/>
                  </a:lnTo>
                  <a:cubicBezTo>
                    <a:pt x="161362" y="106674"/>
                    <a:pt x="146462" y="107984"/>
                    <a:pt x="132380" y="104464"/>
                  </a:cubicBezTo>
                  <a:lnTo>
                    <a:pt x="75646" y="90300"/>
                  </a:lnTo>
                  <a:cubicBezTo>
                    <a:pt x="74991" y="90137"/>
                    <a:pt x="74336" y="90055"/>
                    <a:pt x="73681" y="90055"/>
                  </a:cubicBezTo>
                  <a:lnTo>
                    <a:pt x="65494" y="90055"/>
                  </a:lnTo>
                  <a:lnTo>
                    <a:pt x="65494" y="24560"/>
                  </a:lnTo>
                  <a:lnTo>
                    <a:pt x="89072" y="24560"/>
                  </a:lnTo>
                  <a:lnTo>
                    <a:pt x="120837" y="32502"/>
                  </a:lnTo>
                  <a:cubicBezTo>
                    <a:pt x="121492" y="32665"/>
                    <a:pt x="122147" y="32747"/>
                    <a:pt x="122802" y="32747"/>
                  </a:cubicBezTo>
                  <a:lnTo>
                    <a:pt x="167829" y="32747"/>
                  </a:lnTo>
                  <a:cubicBezTo>
                    <a:pt x="174625" y="32747"/>
                    <a:pt x="180110" y="38232"/>
                    <a:pt x="180110" y="45027"/>
                  </a:cubicBezTo>
                  <a:cubicBezTo>
                    <a:pt x="180110" y="51822"/>
                    <a:pt x="174625" y="57308"/>
                    <a:pt x="167829" y="57308"/>
                  </a:cubicBezTo>
                  <a:lnTo>
                    <a:pt x="122802" y="57308"/>
                  </a:lnTo>
                  <a:cubicBezTo>
                    <a:pt x="118299" y="57308"/>
                    <a:pt x="114615" y="60992"/>
                    <a:pt x="114615" y="65494"/>
                  </a:cubicBezTo>
                  <a:cubicBezTo>
                    <a:pt x="114615" y="69997"/>
                    <a:pt x="118299" y="73681"/>
                    <a:pt x="122802" y="73681"/>
                  </a:cubicBezTo>
                  <a:lnTo>
                    <a:pt x="167829" y="73681"/>
                  </a:lnTo>
                  <a:cubicBezTo>
                    <a:pt x="175934" y="73681"/>
                    <a:pt x="183221" y="70243"/>
                    <a:pt x="188460" y="64839"/>
                  </a:cubicBezTo>
                  <a:cubicBezTo>
                    <a:pt x="188706" y="64758"/>
                    <a:pt x="188870" y="64839"/>
                    <a:pt x="189115" y="64758"/>
                  </a:cubicBezTo>
                  <a:lnTo>
                    <a:pt x="281708" y="30046"/>
                  </a:lnTo>
                  <a:cubicBezTo>
                    <a:pt x="289813" y="27016"/>
                    <a:pt x="298409" y="34876"/>
                    <a:pt x="295380" y="43472"/>
                  </a:cubicBezTo>
                  <a:close/>
                </a:path>
              </a:pathLst>
            </a:custGeom>
            <a:grpFill/>
            <a:ln w="818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858FF313-C637-F8AC-AFB2-8B0C7FC02290}"/>
                </a:ext>
              </a:extLst>
            </p:cNvPr>
            <p:cNvSpPr/>
            <p:nvPr/>
          </p:nvSpPr>
          <p:spPr>
            <a:xfrm>
              <a:off x="8548259" y="2451456"/>
              <a:ext cx="196503" cy="294724"/>
            </a:xfrm>
            <a:custGeom>
              <a:avLst/>
              <a:gdLst>
                <a:gd name="connsiteX0" fmla="*/ 171943 w 196503"/>
                <a:gd name="connsiteY0" fmla="*/ 81868 h 294724"/>
                <a:gd name="connsiteX1" fmla="*/ 196504 w 196503"/>
                <a:gd name="connsiteY1" fmla="*/ 57308 h 294724"/>
                <a:gd name="connsiteX2" fmla="*/ 196504 w 196503"/>
                <a:gd name="connsiteY2" fmla="*/ 24560 h 294724"/>
                <a:gd name="connsiteX3" fmla="*/ 171943 w 196503"/>
                <a:gd name="connsiteY3" fmla="*/ 0 h 294724"/>
                <a:gd name="connsiteX4" fmla="*/ 24581 w 196503"/>
                <a:gd name="connsiteY4" fmla="*/ 0 h 294724"/>
                <a:gd name="connsiteX5" fmla="*/ 20 w 196503"/>
                <a:gd name="connsiteY5" fmla="*/ 24560 h 294724"/>
                <a:gd name="connsiteX6" fmla="*/ 20 w 196503"/>
                <a:gd name="connsiteY6" fmla="*/ 57308 h 294724"/>
                <a:gd name="connsiteX7" fmla="*/ 24581 w 196503"/>
                <a:gd name="connsiteY7" fmla="*/ 81868 h 294724"/>
                <a:gd name="connsiteX8" fmla="*/ 40954 w 196503"/>
                <a:gd name="connsiteY8" fmla="*/ 81868 h 294724"/>
                <a:gd name="connsiteX9" fmla="*/ 40954 w 196503"/>
                <a:gd name="connsiteY9" fmla="*/ 98242 h 294724"/>
                <a:gd name="connsiteX10" fmla="*/ 24581 w 196503"/>
                <a:gd name="connsiteY10" fmla="*/ 98242 h 294724"/>
                <a:gd name="connsiteX11" fmla="*/ 20 w 196503"/>
                <a:gd name="connsiteY11" fmla="*/ 122802 h 294724"/>
                <a:gd name="connsiteX12" fmla="*/ 20 w 196503"/>
                <a:gd name="connsiteY12" fmla="*/ 155549 h 294724"/>
                <a:gd name="connsiteX13" fmla="*/ 24581 w 196503"/>
                <a:gd name="connsiteY13" fmla="*/ 180110 h 294724"/>
                <a:gd name="connsiteX14" fmla="*/ 40954 w 196503"/>
                <a:gd name="connsiteY14" fmla="*/ 180110 h 294724"/>
                <a:gd name="connsiteX15" fmla="*/ 49141 w 196503"/>
                <a:gd name="connsiteY15" fmla="*/ 171923 h 294724"/>
                <a:gd name="connsiteX16" fmla="*/ 40954 w 196503"/>
                <a:gd name="connsiteY16" fmla="*/ 163736 h 294724"/>
                <a:gd name="connsiteX17" fmla="*/ 24581 w 196503"/>
                <a:gd name="connsiteY17" fmla="*/ 163736 h 294724"/>
                <a:gd name="connsiteX18" fmla="*/ 16394 w 196503"/>
                <a:gd name="connsiteY18" fmla="*/ 155549 h 294724"/>
                <a:gd name="connsiteX19" fmla="*/ 16394 w 196503"/>
                <a:gd name="connsiteY19" fmla="*/ 122802 h 294724"/>
                <a:gd name="connsiteX20" fmla="*/ 24581 w 196503"/>
                <a:gd name="connsiteY20" fmla="*/ 114615 h 294724"/>
                <a:gd name="connsiteX21" fmla="*/ 171943 w 196503"/>
                <a:gd name="connsiteY21" fmla="*/ 114615 h 294724"/>
                <a:gd name="connsiteX22" fmla="*/ 180130 w 196503"/>
                <a:gd name="connsiteY22" fmla="*/ 122802 h 294724"/>
                <a:gd name="connsiteX23" fmla="*/ 180130 w 196503"/>
                <a:gd name="connsiteY23" fmla="*/ 155549 h 294724"/>
                <a:gd name="connsiteX24" fmla="*/ 171943 w 196503"/>
                <a:gd name="connsiteY24" fmla="*/ 163736 h 294724"/>
                <a:gd name="connsiteX25" fmla="*/ 73702 w 196503"/>
                <a:gd name="connsiteY25" fmla="*/ 163736 h 294724"/>
                <a:gd name="connsiteX26" fmla="*/ 65515 w 196503"/>
                <a:gd name="connsiteY26" fmla="*/ 171923 h 294724"/>
                <a:gd name="connsiteX27" fmla="*/ 73702 w 196503"/>
                <a:gd name="connsiteY27" fmla="*/ 180110 h 294724"/>
                <a:gd name="connsiteX28" fmla="*/ 90075 w 196503"/>
                <a:gd name="connsiteY28" fmla="*/ 180110 h 294724"/>
                <a:gd name="connsiteX29" fmla="*/ 90075 w 196503"/>
                <a:gd name="connsiteY29" fmla="*/ 184203 h 294724"/>
                <a:gd name="connsiteX30" fmla="*/ 61421 w 196503"/>
                <a:gd name="connsiteY30" fmla="*/ 212857 h 294724"/>
                <a:gd name="connsiteX31" fmla="*/ 16394 w 196503"/>
                <a:gd name="connsiteY31" fmla="*/ 257884 h 294724"/>
                <a:gd name="connsiteX32" fmla="*/ 16394 w 196503"/>
                <a:gd name="connsiteY32" fmla="*/ 266808 h 294724"/>
                <a:gd name="connsiteX33" fmla="*/ 14020 w 196503"/>
                <a:gd name="connsiteY33" fmla="*/ 264352 h 294724"/>
                <a:gd name="connsiteX34" fmla="*/ 2394 w 196503"/>
                <a:gd name="connsiteY34" fmla="*/ 264352 h 294724"/>
                <a:gd name="connsiteX35" fmla="*/ 2394 w 196503"/>
                <a:gd name="connsiteY35" fmla="*/ 275977 h 294724"/>
                <a:gd name="connsiteX36" fmla="*/ 18768 w 196503"/>
                <a:gd name="connsiteY36" fmla="*/ 292351 h 294724"/>
                <a:gd name="connsiteX37" fmla="*/ 24581 w 196503"/>
                <a:gd name="connsiteY37" fmla="*/ 294725 h 294724"/>
                <a:gd name="connsiteX38" fmla="*/ 30394 w 196503"/>
                <a:gd name="connsiteY38" fmla="*/ 292351 h 294724"/>
                <a:gd name="connsiteX39" fmla="*/ 46767 w 196503"/>
                <a:gd name="connsiteY39" fmla="*/ 275977 h 294724"/>
                <a:gd name="connsiteX40" fmla="*/ 46767 w 196503"/>
                <a:gd name="connsiteY40" fmla="*/ 264352 h 294724"/>
                <a:gd name="connsiteX41" fmla="*/ 35142 w 196503"/>
                <a:gd name="connsiteY41" fmla="*/ 264352 h 294724"/>
                <a:gd name="connsiteX42" fmla="*/ 32768 w 196503"/>
                <a:gd name="connsiteY42" fmla="*/ 266808 h 294724"/>
                <a:gd name="connsiteX43" fmla="*/ 32768 w 196503"/>
                <a:gd name="connsiteY43" fmla="*/ 257884 h 294724"/>
                <a:gd name="connsiteX44" fmla="*/ 61421 w 196503"/>
                <a:gd name="connsiteY44" fmla="*/ 229230 h 294724"/>
                <a:gd name="connsiteX45" fmla="*/ 106449 w 196503"/>
                <a:gd name="connsiteY45" fmla="*/ 184203 h 294724"/>
                <a:gd name="connsiteX46" fmla="*/ 106449 w 196503"/>
                <a:gd name="connsiteY46" fmla="*/ 180110 h 294724"/>
                <a:gd name="connsiteX47" fmla="*/ 171943 w 196503"/>
                <a:gd name="connsiteY47" fmla="*/ 180110 h 294724"/>
                <a:gd name="connsiteX48" fmla="*/ 196504 w 196503"/>
                <a:gd name="connsiteY48" fmla="*/ 155549 h 294724"/>
                <a:gd name="connsiteX49" fmla="*/ 196504 w 196503"/>
                <a:gd name="connsiteY49" fmla="*/ 122802 h 294724"/>
                <a:gd name="connsiteX50" fmla="*/ 171943 w 196503"/>
                <a:gd name="connsiteY50" fmla="*/ 98242 h 294724"/>
                <a:gd name="connsiteX51" fmla="*/ 155570 w 196503"/>
                <a:gd name="connsiteY51" fmla="*/ 98242 h 294724"/>
                <a:gd name="connsiteX52" fmla="*/ 155570 w 196503"/>
                <a:gd name="connsiteY52" fmla="*/ 81868 h 294724"/>
                <a:gd name="connsiteX53" fmla="*/ 171943 w 196503"/>
                <a:gd name="connsiteY53" fmla="*/ 81868 h 294724"/>
                <a:gd name="connsiteX54" fmla="*/ 139196 w 196503"/>
                <a:gd name="connsiteY54" fmla="*/ 98242 h 294724"/>
                <a:gd name="connsiteX55" fmla="*/ 57328 w 196503"/>
                <a:gd name="connsiteY55" fmla="*/ 98242 h 294724"/>
                <a:gd name="connsiteX56" fmla="*/ 57328 w 196503"/>
                <a:gd name="connsiteY56" fmla="*/ 81868 h 294724"/>
                <a:gd name="connsiteX57" fmla="*/ 139196 w 196503"/>
                <a:gd name="connsiteY57" fmla="*/ 81868 h 294724"/>
                <a:gd name="connsiteX58" fmla="*/ 139196 w 196503"/>
                <a:gd name="connsiteY58" fmla="*/ 98242 h 294724"/>
                <a:gd name="connsiteX59" fmla="*/ 24581 w 196503"/>
                <a:gd name="connsiteY59" fmla="*/ 65494 h 294724"/>
                <a:gd name="connsiteX60" fmla="*/ 16394 w 196503"/>
                <a:gd name="connsiteY60" fmla="*/ 57308 h 294724"/>
                <a:gd name="connsiteX61" fmla="*/ 16394 w 196503"/>
                <a:gd name="connsiteY61" fmla="*/ 24560 h 294724"/>
                <a:gd name="connsiteX62" fmla="*/ 24581 w 196503"/>
                <a:gd name="connsiteY62" fmla="*/ 16374 h 294724"/>
                <a:gd name="connsiteX63" fmla="*/ 171943 w 196503"/>
                <a:gd name="connsiteY63" fmla="*/ 16374 h 294724"/>
                <a:gd name="connsiteX64" fmla="*/ 180130 w 196503"/>
                <a:gd name="connsiteY64" fmla="*/ 24560 h 294724"/>
                <a:gd name="connsiteX65" fmla="*/ 180130 w 196503"/>
                <a:gd name="connsiteY65" fmla="*/ 57308 h 294724"/>
                <a:gd name="connsiteX66" fmla="*/ 171943 w 196503"/>
                <a:gd name="connsiteY66" fmla="*/ 65494 h 294724"/>
                <a:gd name="connsiteX67" fmla="*/ 24581 w 196503"/>
                <a:gd name="connsiteY67" fmla="*/ 65494 h 2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503" h="294724">
                  <a:moveTo>
                    <a:pt x="171943" y="81868"/>
                  </a:moveTo>
                  <a:cubicBezTo>
                    <a:pt x="185452" y="81868"/>
                    <a:pt x="196504" y="70816"/>
                    <a:pt x="196504" y="57308"/>
                  </a:cubicBezTo>
                  <a:lnTo>
                    <a:pt x="196504" y="24560"/>
                  </a:lnTo>
                  <a:cubicBezTo>
                    <a:pt x="196504" y="11052"/>
                    <a:pt x="185452" y="0"/>
                    <a:pt x="171943" y="0"/>
                  </a:cubicBezTo>
                  <a:lnTo>
                    <a:pt x="24581" y="0"/>
                  </a:lnTo>
                  <a:cubicBezTo>
                    <a:pt x="11073" y="0"/>
                    <a:pt x="20" y="11052"/>
                    <a:pt x="20" y="24560"/>
                  </a:cubicBezTo>
                  <a:lnTo>
                    <a:pt x="20" y="57308"/>
                  </a:lnTo>
                  <a:cubicBezTo>
                    <a:pt x="20" y="70816"/>
                    <a:pt x="11073" y="81868"/>
                    <a:pt x="24581" y="81868"/>
                  </a:cubicBezTo>
                  <a:lnTo>
                    <a:pt x="40954" y="81868"/>
                  </a:lnTo>
                  <a:lnTo>
                    <a:pt x="40954" y="98242"/>
                  </a:lnTo>
                  <a:lnTo>
                    <a:pt x="24581" y="98242"/>
                  </a:lnTo>
                  <a:cubicBezTo>
                    <a:pt x="11073" y="98242"/>
                    <a:pt x="20" y="109294"/>
                    <a:pt x="20" y="122802"/>
                  </a:cubicBezTo>
                  <a:lnTo>
                    <a:pt x="20" y="155549"/>
                  </a:lnTo>
                  <a:cubicBezTo>
                    <a:pt x="20" y="169057"/>
                    <a:pt x="11073" y="180110"/>
                    <a:pt x="24581" y="180110"/>
                  </a:cubicBezTo>
                  <a:lnTo>
                    <a:pt x="40954" y="180110"/>
                  </a:lnTo>
                  <a:cubicBezTo>
                    <a:pt x="45457" y="180110"/>
                    <a:pt x="49141" y="176426"/>
                    <a:pt x="49141" y="171923"/>
                  </a:cubicBezTo>
                  <a:cubicBezTo>
                    <a:pt x="49141" y="167420"/>
                    <a:pt x="45457" y="163736"/>
                    <a:pt x="40954" y="163736"/>
                  </a:cubicBezTo>
                  <a:lnTo>
                    <a:pt x="24581" y="163736"/>
                  </a:lnTo>
                  <a:cubicBezTo>
                    <a:pt x="20078" y="163736"/>
                    <a:pt x="16394" y="160052"/>
                    <a:pt x="16394" y="155549"/>
                  </a:cubicBezTo>
                  <a:lnTo>
                    <a:pt x="16394" y="122802"/>
                  </a:lnTo>
                  <a:cubicBezTo>
                    <a:pt x="16394" y="118299"/>
                    <a:pt x="20078" y="114615"/>
                    <a:pt x="24581" y="114615"/>
                  </a:cubicBezTo>
                  <a:lnTo>
                    <a:pt x="171943" y="114615"/>
                  </a:lnTo>
                  <a:cubicBezTo>
                    <a:pt x="176446" y="114615"/>
                    <a:pt x="180130" y="118299"/>
                    <a:pt x="180130" y="122802"/>
                  </a:cubicBezTo>
                  <a:lnTo>
                    <a:pt x="180130" y="155549"/>
                  </a:lnTo>
                  <a:cubicBezTo>
                    <a:pt x="180130" y="160052"/>
                    <a:pt x="176446" y="163736"/>
                    <a:pt x="171943" y="163736"/>
                  </a:cubicBezTo>
                  <a:lnTo>
                    <a:pt x="73702" y="163736"/>
                  </a:lnTo>
                  <a:cubicBezTo>
                    <a:pt x="69199" y="163736"/>
                    <a:pt x="65515" y="167420"/>
                    <a:pt x="65515" y="171923"/>
                  </a:cubicBezTo>
                  <a:cubicBezTo>
                    <a:pt x="65515" y="176426"/>
                    <a:pt x="69199" y="180110"/>
                    <a:pt x="73702" y="180110"/>
                  </a:cubicBezTo>
                  <a:lnTo>
                    <a:pt x="90075" y="180110"/>
                  </a:lnTo>
                  <a:lnTo>
                    <a:pt x="90075" y="184203"/>
                  </a:lnTo>
                  <a:cubicBezTo>
                    <a:pt x="90075" y="200004"/>
                    <a:pt x="77222" y="212857"/>
                    <a:pt x="61421" y="212857"/>
                  </a:cubicBezTo>
                  <a:cubicBezTo>
                    <a:pt x="36616" y="212857"/>
                    <a:pt x="16394" y="233078"/>
                    <a:pt x="16394" y="257884"/>
                  </a:cubicBezTo>
                  <a:lnTo>
                    <a:pt x="16394" y="266808"/>
                  </a:lnTo>
                  <a:lnTo>
                    <a:pt x="14020" y="264352"/>
                  </a:lnTo>
                  <a:cubicBezTo>
                    <a:pt x="10827" y="261159"/>
                    <a:pt x="5587" y="261159"/>
                    <a:pt x="2394" y="264352"/>
                  </a:cubicBezTo>
                  <a:cubicBezTo>
                    <a:pt x="-798" y="267545"/>
                    <a:pt x="-798" y="272784"/>
                    <a:pt x="2394" y="275977"/>
                  </a:cubicBezTo>
                  <a:lnTo>
                    <a:pt x="18768" y="292351"/>
                  </a:lnTo>
                  <a:cubicBezTo>
                    <a:pt x="20405" y="293906"/>
                    <a:pt x="22452" y="294725"/>
                    <a:pt x="24581" y="294725"/>
                  </a:cubicBezTo>
                  <a:cubicBezTo>
                    <a:pt x="26709" y="294725"/>
                    <a:pt x="28756" y="293906"/>
                    <a:pt x="30394" y="292351"/>
                  </a:cubicBezTo>
                  <a:lnTo>
                    <a:pt x="46767" y="275977"/>
                  </a:lnTo>
                  <a:cubicBezTo>
                    <a:pt x="49960" y="272784"/>
                    <a:pt x="49960" y="267545"/>
                    <a:pt x="46767" y="264352"/>
                  </a:cubicBezTo>
                  <a:cubicBezTo>
                    <a:pt x="43574" y="261159"/>
                    <a:pt x="38335" y="261159"/>
                    <a:pt x="35142" y="264352"/>
                  </a:cubicBezTo>
                  <a:lnTo>
                    <a:pt x="32768" y="266808"/>
                  </a:lnTo>
                  <a:lnTo>
                    <a:pt x="32768" y="257884"/>
                  </a:lnTo>
                  <a:cubicBezTo>
                    <a:pt x="32768" y="242084"/>
                    <a:pt x="45621" y="229230"/>
                    <a:pt x="61421" y="229230"/>
                  </a:cubicBezTo>
                  <a:cubicBezTo>
                    <a:pt x="86228" y="229230"/>
                    <a:pt x="106449" y="209009"/>
                    <a:pt x="106449" y="184203"/>
                  </a:cubicBezTo>
                  <a:lnTo>
                    <a:pt x="106449" y="180110"/>
                  </a:lnTo>
                  <a:lnTo>
                    <a:pt x="171943" y="180110"/>
                  </a:lnTo>
                  <a:cubicBezTo>
                    <a:pt x="185452" y="180110"/>
                    <a:pt x="196504" y="169057"/>
                    <a:pt x="196504" y="155549"/>
                  </a:cubicBezTo>
                  <a:lnTo>
                    <a:pt x="196504" y="122802"/>
                  </a:lnTo>
                  <a:cubicBezTo>
                    <a:pt x="196504" y="109294"/>
                    <a:pt x="185452" y="98242"/>
                    <a:pt x="171943" y="98242"/>
                  </a:cubicBezTo>
                  <a:lnTo>
                    <a:pt x="155570" y="98242"/>
                  </a:lnTo>
                  <a:lnTo>
                    <a:pt x="155570" y="81868"/>
                  </a:lnTo>
                  <a:lnTo>
                    <a:pt x="171943" y="81868"/>
                  </a:lnTo>
                  <a:close/>
                  <a:moveTo>
                    <a:pt x="139196" y="98242"/>
                  </a:moveTo>
                  <a:lnTo>
                    <a:pt x="57328" y="98242"/>
                  </a:lnTo>
                  <a:lnTo>
                    <a:pt x="57328" y="81868"/>
                  </a:lnTo>
                  <a:lnTo>
                    <a:pt x="139196" y="81868"/>
                  </a:lnTo>
                  <a:lnTo>
                    <a:pt x="139196" y="98242"/>
                  </a:lnTo>
                  <a:close/>
                  <a:moveTo>
                    <a:pt x="24581" y="65494"/>
                  </a:moveTo>
                  <a:cubicBezTo>
                    <a:pt x="20078" y="65494"/>
                    <a:pt x="16394" y="61810"/>
                    <a:pt x="16394" y="57308"/>
                  </a:cubicBezTo>
                  <a:lnTo>
                    <a:pt x="16394" y="24560"/>
                  </a:lnTo>
                  <a:cubicBezTo>
                    <a:pt x="16394" y="20058"/>
                    <a:pt x="20078" y="16374"/>
                    <a:pt x="24581" y="16374"/>
                  </a:cubicBezTo>
                  <a:lnTo>
                    <a:pt x="171943" y="16374"/>
                  </a:lnTo>
                  <a:cubicBezTo>
                    <a:pt x="176446" y="16374"/>
                    <a:pt x="180130" y="20058"/>
                    <a:pt x="180130" y="24560"/>
                  </a:cubicBezTo>
                  <a:lnTo>
                    <a:pt x="180130" y="57308"/>
                  </a:lnTo>
                  <a:cubicBezTo>
                    <a:pt x="180130" y="61810"/>
                    <a:pt x="176446" y="65494"/>
                    <a:pt x="171943" y="65494"/>
                  </a:cubicBezTo>
                  <a:lnTo>
                    <a:pt x="24581" y="65494"/>
                  </a:lnTo>
                  <a:close/>
                </a:path>
              </a:pathLst>
            </a:custGeom>
            <a:grpFill/>
            <a:ln w="818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5735A923-9FBA-BC76-C083-976FBA076325}"/>
                </a:ext>
              </a:extLst>
            </p:cNvPr>
            <p:cNvSpPr/>
            <p:nvPr/>
          </p:nvSpPr>
          <p:spPr>
            <a:xfrm>
              <a:off x="8581026" y="2484204"/>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F09280FF-7164-F0DD-A9BE-F2ECB37D0C7C}"/>
                </a:ext>
              </a:extLst>
            </p:cNvPr>
            <p:cNvSpPr/>
            <p:nvPr/>
          </p:nvSpPr>
          <p:spPr>
            <a:xfrm>
              <a:off x="8695642" y="2484204"/>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489610DA-7442-8504-3678-B0CD8D368754}"/>
                </a:ext>
              </a:extLst>
            </p:cNvPr>
            <p:cNvSpPr/>
            <p:nvPr/>
          </p:nvSpPr>
          <p:spPr>
            <a:xfrm>
              <a:off x="8581026" y="2582445"/>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E47E7CBA-8EFC-FE2B-E1CD-CABB3F16DD3B}"/>
                </a:ext>
              </a:extLst>
            </p:cNvPr>
            <p:cNvSpPr/>
            <p:nvPr/>
          </p:nvSpPr>
          <p:spPr>
            <a:xfrm>
              <a:off x="8695642" y="2582445"/>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A2C1C602-CCF3-E7B8-A05B-0BA25204E388}"/>
                </a:ext>
              </a:extLst>
            </p:cNvPr>
            <p:cNvSpPr/>
            <p:nvPr/>
          </p:nvSpPr>
          <p:spPr>
            <a:xfrm>
              <a:off x="8400917" y="2484204"/>
              <a:ext cx="98241" cy="16373"/>
            </a:xfrm>
            <a:custGeom>
              <a:avLst/>
              <a:gdLst>
                <a:gd name="connsiteX0" fmla="*/ 8187 w 98241"/>
                <a:gd name="connsiteY0" fmla="*/ 16374 h 16373"/>
                <a:gd name="connsiteX1" fmla="*/ 90055 w 98241"/>
                <a:gd name="connsiteY1" fmla="*/ 16374 h 16373"/>
                <a:gd name="connsiteX2" fmla="*/ 98242 w 98241"/>
                <a:gd name="connsiteY2" fmla="*/ 8187 h 16373"/>
                <a:gd name="connsiteX3" fmla="*/ 90055 w 98241"/>
                <a:gd name="connsiteY3" fmla="*/ 0 h 16373"/>
                <a:gd name="connsiteX4" fmla="*/ 8187 w 98241"/>
                <a:gd name="connsiteY4" fmla="*/ 0 h 16373"/>
                <a:gd name="connsiteX5" fmla="*/ 0 w 98241"/>
                <a:gd name="connsiteY5" fmla="*/ 8187 h 16373"/>
                <a:gd name="connsiteX6" fmla="*/ 8187 w 98241"/>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8187" y="16374"/>
                  </a:moveTo>
                  <a:lnTo>
                    <a:pt x="90055" y="16374"/>
                  </a:lnTo>
                  <a:cubicBezTo>
                    <a:pt x="94557" y="16374"/>
                    <a:pt x="98242" y="12689"/>
                    <a:pt x="98242" y="8187"/>
                  </a:cubicBezTo>
                  <a:cubicBezTo>
                    <a:pt x="98242" y="3684"/>
                    <a:pt x="94557" y="0"/>
                    <a:pt x="90055"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3F4C5401-A772-46F9-0250-E4B23D01FAA2}"/>
                </a:ext>
              </a:extLst>
            </p:cNvPr>
            <p:cNvSpPr/>
            <p:nvPr/>
          </p:nvSpPr>
          <p:spPr>
            <a:xfrm>
              <a:off x="8368169" y="2484204"/>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C5FDBCFB-335F-D80C-5E59-8D33AE1AB46D}"/>
                </a:ext>
              </a:extLst>
            </p:cNvPr>
            <p:cNvSpPr/>
            <p:nvPr/>
          </p:nvSpPr>
          <p:spPr>
            <a:xfrm>
              <a:off x="8400917" y="2582445"/>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149C1A05-5520-FF8A-16A0-550B420F01E2}"/>
                </a:ext>
              </a:extLst>
            </p:cNvPr>
            <p:cNvSpPr/>
            <p:nvPr/>
          </p:nvSpPr>
          <p:spPr>
            <a:xfrm>
              <a:off x="8368169" y="2582445"/>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C0FF3418-B737-A9EB-CF3C-01B37407653C}"/>
                </a:ext>
              </a:extLst>
            </p:cNvPr>
            <p:cNvSpPr/>
            <p:nvPr/>
          </p:nvSpPr>
          <p:spPr>
            <a:xfrm>
              <a:off x="8335586" y="2451456"/>
              <a:ext cx="196483" cy="294724"/>
            </a:xfrm>
            <a:custGeom>
              <a:avLst/>
              <a:gdLst>
                <a:gd name="connsiteX0" fmla="*/ 89891 w 196483"/>
                <a:gd name="connsiteY0" fmla="*/ 184203 h 294724"/>
                <a:gd name="connsiteX1" fmla="*/ 134918 w 196483"/>
                <a:gd name="connsiteY1" fmla="*/ 229230 h 294724"/>
                <a:gd name="connsiteX2" fmla="*/ 163572 w 196483"/>
                <a:gd name="connsiteY2" fmla="*/ 257884 h 294724"/>
                <a:gd name="connsiteX3" fmla="*/ 163572 w 196483"/>
                <a:gd name="connsiteY3" fmla="*/ 266808 h 294724"/>
                <a:gd name="connsiteX4" fmla="*/ 161198 w 196483"/>
                <a:gd name="connsiteY4" fmla="*/ 264434 h 294724"/>
                <a:gd name="connsiteX5" fmla="*/ 149655 w 196483"/>
                <a:gd name="connsiteY5" fmla="*/ 264434 h 294724"/>
                <a:gd name="connsiteX6" fmla="*/ 149655 w 196483"/>
                <a:gd name="connsiteY6" fmla="*/ 275977 h 294724"/>
                <a:gd name="connsiteX7" fmla="*/ 166028 w 196483"/>
                <a:gd name="connsiteY7" fmla="*/ 292351 h 294724"/>
                <a:gd name="connsiteX8" fmla="*/ 171841 w 196483"/>
                <a:gd name="connsiteY8" fmla="*/ 294725 h 294724"/>
                <a:gd name="connsiteX9" fmla="*/ 177654 w 196483"/>
                <a:gd name="connsiteY9" fmla="*/ 292351 h 294724"/>
                <a:gd name="connsiteX10" fmla="*/ 194027 w 196483"/>
                <a:gd name="connsiteY10" fmla="*/ 275977 h 294724"/>
                <a:gd name="connsiteX11" fmla="*/ 194027 w 196483"/>
                <a:gd name="connsiteY11" fmla="*/ 264434 h 294724"/>
                <a:gd name="connsiteX12" fmla="*/ 182484 w 196483"/>
                <a:gd name="connsiteY12" fmla="*/ 264434 h 294724"/>
                <a:gd name="connsiteX13" fmla="*/ 180110 w 196483"/>
                <a:gd name="connsiteY13" fmla="*/ 266808 h 294724"/>
                <a:gd name="connsiteX14" fmla="*/ 180110 w 196483"/>
                <a:gd name="connsiteY14" fmla="*/ 257884 h 294724"/>
                <a:gd name="connsiteX15" fmla="*/ 135082 w 196483"/>
                <a:gd name="connsiteY15" fmla="*/ 212857 h 294724"/>
                <a:gd name="connsiteX16" fmla="*/ 106428 w 196483"/>
                <a:gd name="connsiteY16" fmla="*/ 184203 h 294724"/>
                <a:gd name="connsiteX17" fmla="*/ 106428 w 196483"/>
                <a:gd name="connsiteY17" fmla="*/ 180110 h 294724"/>
                <a:gd name="connsiteX18" fmla="*/ 130989 w 196483"/>
                <a:gd name="connsiteY18" fmla="*/ 180110 h 294724"/>
                <a:gd name="connsiteX19" fmla="*/ 139176 w 196483"/>
                <a:gd name="connsiteY19" fmla="*/ 171923 h 294724"/>
                <a:gd name="connsiteX20" fmla="*/ 130989 w 196483"/>
                <a:gd name="connsiteY20" fmla="*/ 163736 h 294724"/>
                <a:gd name="connsiteX21" fmla="*/ 24560 w 196483"/>
                <a:gd name="connsiteY21" fmla="*/ 163736 h 294724"/>
                <a:gd name="connsiteX22" fmla="*/ 16374 w 196483"/>
                <a:gd name="connsiteY22" fmla="*/ 155549 h 294724"/>
                <a:gd name="connsiteX23" fmla="*/ 16374 w 196483"/>
                <a:gd name="connsiteY23" fmla="*/ 122802 h 294724"/>
                <a:gd name="connsiteX24" fmla="*/ 24560 w 196483"/>
                <a:gd name="connsiteY24" fmla="*/ 114615 h 294724"/>
                <a:gd name="connsiteX25" fmla="*/ 171923 w 196483"/>
                <a:gd name="connsiteY25" fmla="*/ 114615 h 294724"/>
                <a:gd name="connsiteX26" fmla="*/ 180110 w 196483"/>
                <a:gd name="connsiteY26" fmla="*/ 122802 h 294724"/>
                <a:gd name="connsiteX27" fmla="*/ 180110 w 196483"/>
                <a:gd name="connsiteY27" fmla="*/ 155549 h 294724"/>
                <a:gd name="connsiteX28" fmla="*/ 171923 w 196483"/>
                <a:gd name="connsiteY28" fmla="*/ 163736 h 294724"/>
                <a:gd name="connsiteX29" fmla="*/ 163736 w 196483"/>
                <a:gd name="connsiteY29" fmla="*/ 163736 h 294724"/>
                <a:gd name="connsiteX30" fmla="*/ 155549 w 196483"/>
                <a:gd name="connsiteY30" fmla="*/ 171923 h 294724"/>
                <a:gd name="connsiteX31" fmla="*/ 163736 w 196483"/>
                <a:gd name="connsiteY31" fmla="*/ 180110 h 294724"/>
                <a:gd name="connsiteX32" fmla="*/ 171923 w 196483"/>
                <a:gd name="connsiteY32" fmla="*/ 180110 h 294724"/>
                <a:gd name="connsiteX33" fmla="*/ 196483 w 196483"/>
                <a:gd name="connsiteY33" fmla="*/ 155549 h 294724"/>
                <a:gd name="connsiteX34" fmla="*/ 196483 w 196483"/>
                <a:gd name="connsiteY34" fmla="*/ 122802 h 294724"/>
                <a:gd name="connsiteX35" fmla="*/ 171923 w 196483"/>
                <a:gd name="connsiteY35" fmla="*/ 98242 h 294724"/>
                <a:gd name="connsiteX36" fmla="*/ 155549 w 196483"/>
                <a:gd name="connsiteY36" fmla="*/ 98242 h 294724"/>
                <a:gd name="connsiteX37" fmla="*/ 155549 w 196483"/>
                <a:gd name="connsiteY37" fmla="*/ 81868 h 294724"/>
                <a:gd name="connsiteX38" fmla="*/ 171923 w 196483"/>
                <a:gd name="connsiteY38" fmla="*/ 81868 h 294724"/>
                <a:gd name="connsiteX39" fmla="*/ 196483 w 196483"/>
                <a:gd name="connsiteY39" fmla="*/ 57308 h 294724"/>
                <a:gd name="connsiteX40" fmla="*/ 196483 w 196483"/>
                <a:gd name="connsiteY40" fmla="*/ 24560 h 294724"/>
                <a:gd name="connsiteX41" fmla="*/ 171923 w 196483"/>
                <a:gd name="connsiteY41" fmla="*/ 0 h 294724"/>
                <a:gd name="connsiteX42" fmla="*/ 24560 w 196483"/>
                <a:gd name="connsiteY42" fmla="*/ 0 h 294724"/>
                <a:gd name="connsiteX43" fmla="*/ 0 w 196483"/>
                <a:gd name="connsiteY43" fmla="*/ 24560 h 294724"/>
                <a:gd name="connsiteX44" fmla="*/ 0 w 196483"/>
                <a:gd name="connsiteY44" fmla="*/ 57308 h 294724"/>
                <a:gd name="connsiteX45" fmla="*/ 24560 w 196483"/>
                <a:gd name="connsiteY45" fmla="*/ 81868 h 294724"/>
                <a:gd name="connsiteX46" fmla="*/ 40934 w 196483"/>
                <a:gd name="connsiteY46" fmla="*/ 81868 h 294724"/>
                <a:gd name="connsiteX47" fmla="*/ 40934 w 196483"/>
                <a:gd name="connsiteY47" fmla="*/ 98242 h 294724"/>
                <a:gd name="connsiteX48" fmla="*/ 24560 w 196483"/>
                <a:gd name="connsiteY48" fmla="*/ 98242 h 294724"/>
                <a:gd name="connsiteX49" fmla="*/ 0 w 196483"/>
                <a:gd name="connsiteY49" fmla="*/ 122802 h 294724"/>
                <a:gd name="connsiteX50" fmla="*/ 0 w 196483"/>
                <a:gd name="connsiteY50" fmla="*/ 155549 h 294724"/>
                <a:gd name="connsiteX51" fmla="*/ 24560 w 196483"/>
                <a:gd name="connsiteY51" fmla="*/ 180110 h 294724"/>
                <a:gd name="connsiteX52" fmla="*/ 90055 w 196483"/>
                <a:gd name="connsiteY52" fmla="*/ 180110 h 294724"/>
                <a:gd name="connsiteX53" fmla="*/ 90055 w 196483"/>
                <a:gd name="connsiteY53" fmla="*/ 184203 h 294724"/>
                <a:gd name="connsiteX54" fmla="*/ 16210 w 196483"/>
                <a:gd name="connsiteY54" fmla="*/ 57308 h 294724"/>
                <a:gd name="connsiteX55" fmla="*/ 16210 w 196483"/>
                <a:gd name="connsiteY55" fmla="*/ 24560 h 294724"/>
                <a:gd name="connsiteX56" fmla="*/ 24397 w 196483"/>
                <a:gd name="connsiteY56" fmla="*/ 16374 h 294724"/>
                <a:gd name="connsiteX57" fmla="*/ 171759 w 196483"/>
                <a:gd name="connsiteY57" fmla="*/ 16374 h 294724"/>
                <a:gd name="connsiteX58" fmla="*/ 179946 w 196483"/>
                <a:gd name="connsiteY58" fmla="*/ 24560 h 294724"/>
                <a:gd name="connsiteX59" fmla="*/ 179946 w 196483"/>
                <a:gd name="connsiteY59" fmla="*/ 57308 h 294724"/>
                <a:gd name="connsiteX60" fmla="*/ 171759 w 196483"/>
                <a:gd name="connsiteY60" fmla="*/ 65494 h 294724"/>
                <a:gd name="connsiteX61" fmla="*/ 24397 w 196483"/>
                <a:gd name="connsiteY61" fmla="*/ 65494 h 294724"/>
                <a:gd name="connsiteX62" fmla="*/ 16210 w 196483"/>
                <a:gd name="connsiteY62" fmla="*/ 57308 h 294724"/>
                <a:gd name="connsiteX63" fmla="*/ 57144 w 196483"/>
                <a:gd name="connsiteY63" fmla="*/ 81868 h 294724"/>
                <a:gd name="connsiteX64" fmla="*/ 139012 w 196483"/>
                <a:gd name="connsiteY64" fmla="*/ 81868 h 294724"/>
                <a:gd name="connsiteX65" fmla="*/ 139012 w 196483"/>
                <a:gd name="connsiteY65" fmla="*/ 98242 h 294724"/>
                <a:gd name="connsiteX66" fmla="*/ 57144 w 196483"/>
                <a:gd name="connsiteY66" fmla="*/ 98242 h 294724"/>
                <a:gd name="connsiteX67" fmla="*/ 57144 w 196483"/>
                <a:gd name="connsiteY67" fmla="*/ 81868 h 2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483" h="294724">
                  <a:moveTo>
                    <a:pt x="89891" y="184203"/>
                  </a:moveTo>
                  <a:cubicBezTo>
                    <a:pt x="89891" y="209009"/>
                    <a:pt x="110113" y="229230"/>
                    <a:pt x="134918" y="229230"/>
                  </a:cubicBezTo>
                  <a:cubicBezTo>
                    <a:pt x="150719" y="229230"/>
                    <a:pt x="163572" y="242084"/>
                    <a:pt x="163572" y="257884"/>
                  </a:cubicBezTo>
                  <a:lnTo>
                    <a:pt x="163572" y="266808"/>
                  </a:lnTo>
                  <a:lnTo>
                    <a:pt x="161198" y="264434"/>
                  </a:lnTo>
                  <a:cubicBezTo>
                    <a:pt x="158005" y="261241"/>
                    <a:pt x="152847" y="261241"/>
                    <a:pt x="149655" y="264434"/>
                  </a:cubicBezTo>
                  <a:cubicBezTo>
                    <a:pt x="146462" y="267627"/>
                    <a:pt x="146462" y="272784"/>
                    <a:pt x="149655" y="275977"/>
                  </a:cubicBezTo>
                  <a:lnTo>
                    <a:pt x="166028" y="292351"/>
                  </a:lnTo>
                  <a:cubicBezTo>
                    <a:pt x="167666" y="293988"/>
                    <a:pt x="169712" y="294725"/>
                    <a:pt x="171841" y="294725"/>
                  </a:cubicBezTo>
                  <a:cubicBezTo>
                    <a:pt x="173970" y="294725"/>
                    <a:pt x="176016" y="293906"/>
                    <a:pt x="177654" y="292351"/>
                  </a:cubicBezTo>
                  <a:lnTo>
                    <a:pt x="194027" y="275977"/>
                  </a:lnTo>
                  <a:cubicBezTo>
                    <a:pt x="197220" y="272784"/>
                    <a:pt x="197220" y="267627"/>
                    <a:pt x="194027" y="264434"/>
                  </a:cubicBezTo>
                  <a:cubicBezTo>
                    <a:pt x="190834" y="261241"/>
                    <a:pt x="185677" y="261241"/>
                    <a:pt x="182484" y="264434"/>
                  </a:cubicBezTo>
                  <a:lnTo>
                    <a:pt x="180110" y="266808"/>
                  </a:lnTo>
                  <a:lnTo>
                    <a:pt x="180110" y="257884"/>
                  </a:lnTo>
                  <a:cubicBezTo>
                    <a:pt x="180110" y="233078"/>
                    <a:pt x="159888" y="212857"/>
                    <a:pt x="135082" y="212857"/>
                  </a:cubicBezTo>
                  <a:cubicBezTo>
                    <a:pt x="119282" y="212857"/>
                    <a:pt x="106428" y="200004"/>
                    <a:pt x="106428" y="184203"/>
                  </a:cubicBezTo>
                  <a:lnTo>
                    <a:pt x="106428" y="180110"/>
                  </a:lnTo>
                  <a:lnTo>
                    <a:pt x="130989" y="180110"/>
                  </a:lnTo>
                  <a:cubicBezTo>
                    <a:pt x="135492" y="180110"/>
                    <a:pt x="139176" y="176426"/>
                    <a:pt x="139176" y="171923"/>
                  </a:cubicBezTo>
                  <a:cubicBezTo>
                    <a:pt x="139176" y="167420"/>
                    <a:pt x="135492" y="163736"/>
                    <a:pt x="130989" y="163736"/>
                  </a:cubicBezTo>
                  <a:lnTo>
                    <a:pt x="24560" y="163736"/>
                  </a:lnTo>
                  <a:cubicBezTo>
                    <a:pt x="20058" y="163736"/>
                    <a:pt x="16374" y="160052"/>
                    <a:pt x="16374" y="155549"/>
                  </a:cubicBezTo>
                  <a:lnTo>
                    <a:pt x="16374" y="122802"/>
                  </a:lnTo>
                  <a:cubicBezTo>
                    <a:pt x="16374" y="118299"/>
                    <a:pt x="20058" y="114615"/>
                    <a:pt x="24560" y="114615"/>
                  </a:cubicBezTo>
                  <a:lnTo>
                    <a:pt x="171923" y="114615"/>
                  </a:lnTo>
                  <a:cubicBezTo>
                    <a:pt x="176426" y="114615"/>
                    <a:pt x="180110" y="118299"/>
                    <a:pt x="180110" y="122802"/>
                  </a:cubicBezTo>
                  <a:lnTo>
                    <a:pt x="180110" y="155549"/>
                  </a:lnTo>
                  <a:cubicBezTo>
                    <a:pt x="180110" y="160052"/>
                    <a:pt x="176426" y="163736"/>
                    <a:pt x="171923" y="163736"/>
                  </a:cubicBezTo>
                  <a:lnTo>
                    <a:pt x="163736" y="163736"/>
                  </a:lnTo>
                  <a:cubicBezTo>
                    <a:pt x="159233" y="163736"/>
                    <a:pt x="155549" y="167420"/>
                    <a:pt x="155549" y="171923"/>
                  </a:cubicBezTo>
                  <a:cubicBezTo>
                    <a:pt x="155549" y="176426"/>
                    <a:pt x="159233" y="180110"/>
                    <a:pt x="163736" y="180110"/>
                  </a:cubicBezTo>
                  <a:lnTo>
                    <a:pt x="171923" y="180110"/>
                  </a:lnTo>
                  <a:cubicBezTo>
                    <a:pt x="185431" y="180110"/>
                    <a:pt x="196483" y="169057"/>
                    <a:pt x="196483" y="155549"/>
                  </a:cubicBezTo>
                  <a:lnTo>
                    <a:pt x="196483" y="122802"/>
                  </a:lnTo>
                  <a:cubicBezTo>
                    <a:pt x="196483" y="109294"/>
                    <a:pt x="185431" y="98242"/>
                    <a:pt x="171923" y="98242"/>
                  </a:cubicBezTo>
                  <a:lnTo>
                    <a:pt x="155549" y="98242"/>
                  </a:lnTo>
                  <a:lnTo>
                    <a:pt x="155549" y="81868"/>
                  </a:lnTo>
                  <a:lnTo>
                    <a:pt x="171923" y="81868"/>
                  </a:lnTo>
                  <a:cubicBezTo>
                    <a:pt x="185431" y="81868"/>
                    <a:pt x="196483" y="70816"/>
                    <a:pt x="196483" y="57308"/>
                  </a:cubicBezTo>
                  <a:lnTo>
                    <a:pt x="196483" y="24560"/>
                  </a:lnTo>
                  <a:cubicBezTo>
                    <a:pt x="196483" y="11052"/>
                    <a:pt x="185431" y="0"/>
                    <a:pt x="171923" y="0"/>
                  </a:cubicBezTo>
                  <a:lnTo>
                    <a:pt x="24560" y="0"/>
                  </a:lnTo>
                  <a:cubicBezTo>
                    <a:pt x="11052" y="0"/>
                    <a:pt x="0" y="11052"/>
                    <a:pt x="0" y="24560"/>
                  </a:cubicBezTo>
                  <a:lnTo>
                    <a:pt x="0" y="57308"/>
                  </a:lnTo>
                  <a:cubicBezTo>
                    <a:pt x="0" y="70816"/>
                    <a:pt x="11052" y="81868"/>
                    <a:pt x="24560" y="81868"/>
                  </a:cubicBezTo>
                  <a:lnTo>
                    <a:pt x="40934" y="81868"/>
                  </a:lnTo>
                  <a:lnTo>
                    <a:pt x="40934" y="98242"/>
                  </a:lnTo>
                  <a:lnTo>
                    <a:pt x="24560" y="98242"/>
                  </a:lnTo>
                  <a:cubicBezTo>
                    <a:pt x="11052" y="98242"/>
                    <a:pt x="0" y="109294"/>
                    <a:pt x="0" y="122802"/>
                  </a:cubicBezTo>
                  <a:lnTo>
                    <a:pt x="0" y="155549"/>
                  </a:lnTo>
                  <a:cubicBezTo>
                    <a:pt x="0" y="169057"/>
                    <a:pt x="11052" y="180110"/>
                    <a:pt x="24560" y="180110"/>
                  </a:cubicBezTo>
                  <a:lnTo>
                    <a:pt x="90055" y="180110"/>
                  </a:lnTo>
                  <a:lnTo>
                    <a:pt x="90055" y="184203"/>
                  </a:lnTo>
                  <a:close/>
                  <a:moveTo>
                    <a:pt x="16210" y="57308"/>
                  </a:moveTo>
                  <a:lnTo>
                    <a:pt x="16210" y="24560"/>
                  </a:lnTo>
                  <a:cubicBezTo>
                    <a:pt x="16210" y="20058"/>
                    <a:pt x="19894" y="16374"/>
                    <a:pt x="24397" y="16374"/>
                  </a:cubicBezTo>
                  <a:lnTo>
                    <a:pt x="171759" y="16374"/>
                  </a:lnTo>
                  <a:cubicBezTo>
                    <a:pt x="176262" y="16374"/>
                    <a:pt x="179946" y="20058"/>
                    <a:pt x="179946" y="24560"/>
                  </a:cubicBezTo>
                  <a:lnTo>
                    <a:pt x="179946" y="57308"/>
                  </a:lnTo>
                  <a:cubicBezTo>
                    <a:pt x="179946" y="61810"/>
                    <a:pt x="176262" y="65494"/>
                    <a:pt x="171759" y="65494"/>
                  </a:cubicBezTo>
                  <a:lnTo>
                    <a:pt x="24397" y="65494"/>
                  </a:lnTo>
                  <a:cubicBezTo>
                    <a:pt x="19894" y="65494"/>
                    <a:pt x="16210" y="61810"/>
                    <a:pt x="16210" y="57308"/>
                  </a:cubicBezTo>
                  <a:close/>
                  <a:moveTo>
                    <a:pt x="57144" y="81868"/>
                  </a:moveTo>
                  <a:lnTo>
                    <a:pt x="139012" y="81868"/>
                  </a:lnTo>
                  <a:lnTo>
                    <a:pt x="139012" y="98242"/>
                  </a:lnTo>
                  <a:lnTo>
                    <a:pt x="57144" y="98242"/>
                  </a:lnTo>
                  <a:lnTo>
                    <a:pt x="57144" y="81868"/>
                  </a:lnTo>
                  <a:close/>
                </a:path>
              </a:pathLst>
            </a:custGeom>
            <a:grpFill/>
            <a:ln w="8180" cap="flat">
              <a:noFill/>
              <a:prstDash val="solid"/>
              <a:miter/>
            </a:ln>
          </p:spPr>
          <p:txBody>
            <a:bodyPr rtlCol="0" anchor="ctr"/>
            <a:lstStyle/>
            <a:p>
              <a:endParaRPr lang="pt-BR"/>
            </a:p>
          </p:txBody>
        </p:sp>
      </p:grpSp>
      <p:grpSp>
        <p:nvGrpSpPr>
          <p:cNvPr id="35" name="Gráfico 4">
            <a:extLst>
              <a:ext uri="{FF2B5EF4-FFF2-40B4-BE49-F238E27FC236}">
                <a16:creationId xmlns:a16="http://schemas.microsoft.com/office/drawing/2014/main" id="{A051E702-B93A-C170-3240-A20F7C03AD62}"/>
              </a:ext>
            </a:extLst>
          </p:cNvPr>
          <p:cNvGrpSpPr/>
          <p:nvPr/>
        </p:nvGrpSpPr>
        <p:grpSpPr>
          <a:xfrm>
            <a:off x="630658" y="3892752"/>
            <a:ext cx="240655" cy="233212"/>
            <a:chOff x="11086189" y="2451456"/>
            <a:chExt cx="409340" cy="409340"/>
          </a:xfrm>
          <a:solidFill>
            <a:srgbClr val="004077"/>
          </a:solidFill>
        </p:grpSpPr>
        <p:sp>
          <p:nvSpPr>
            <p:cNvPr id="36" name="Forma Livre: Forma 35">
              <a:extLst>
                <a:ext uri="{FF2B5EF4-FFF2-40B4-BE49-F238E27FC236}">
                  <a16:creationId xmlns:a16="http://schemas.microsoft.com/office/drawing/2014/main" id="{48596C31-FFAA-01B7-7167-B59FDCCC5A08}"/>
                </a:ext>
              </a:extLst>
            </p:cNvPr>
            <p:cNvSpPr/>
            <p:nvPr/>
          </p:nvSpPr>
          <p:spPr>
            <a:xfrm>
              <a:off x="11086189" y="2451456"/>
              <a:ext cx="409340" cy="409340"/>
            </a:xfrm>
            <a:custGeom>
              <a:avLst/>
              <a:gdLst>
                <a:gd name="connsiteX0" fmla="*/ 311099 w 409340"/>
                <a:gd name="connsiteY0" fmla="*/ 65494 h 409340"/>
                <a:gd name="connsiteX1" fmla="*/ 311099 w 409340"/>
                <a:gd name="connsiteY1" fmla="*/ 57308 h 409340"/>
                <a:gd name="connsiteX2" fmla="*/ 286538 w 409340"/>
                <a:gd name="connsiteY2" fmla="*/ 32747 h 409340"/>
                <a:gd name="connsiteX3" fmla="*/ 278351 w 409340"/>
                <a:gd name="connsiteY3" fmla="*/ 32747 h 409340"/>
                <a:gd name="connsiteX4" fmla="*/ 278351 w 409340"/>
                <a:gd name="connsiteY4" fmla="*/ 24560 h 409340"/>
                <a:gd name="connsiteX5" fmla="*/ 253791 w 409340"/>
                <a:gd name="connsiteY5" fmla="*/ 0 h 409340"/>
                <a:gd name="connsiteX6" fmla="*/ 24560 w 409340"/>
                <a:gd name="connsiteY6" fmla="*/ 0 h 409340"/>
                <a:gd name="connsiteX7" fmla="*/ 0 w 409340"/>
                <a:gd name="connsiteY7" fmla="*/ 24560 h 409340"/>
                <a:gd name="connsiteX8" fmla="*/ 0 w 409340"/>
                <a:gd name="connsiteY8" fmla="*/ 352033 h 409340"/>
                <a:gd name="connsiteX9" fmla="*/ 24560 w 409340"/>
                <a:gd name="connsiteY9" fmla="*/ 376593 h 409340"/>
                <a:gd name="connsiteX10" fmla="*/ 32747 w 409340"/>
                <a:gd name="connsiteY10" fmla="*/ 376593 h 409340"/>
                <a:gd name="connsiteX11" fmla="*/ 32747 w 409340"/>
                <a:gd name="connsiteY11" fmla="*/ 384780 h 409340"/>
                <a:gd name="connsiteX12" fmla="*/ 57308 w 409340"/>
                <a:gd name="connsiteY12" fmla="*/ 409340 h 409340"/>
                <a:gd name="connsiteX13" fmla="*/ 286538 w 409340"/>
                <a:gd name="connsiteY13" fmla="*/ 409340 h 409340"/>
                <a:gd name="connsiteX14" fmla="*/ 311099 w 409340"/>
                <a:gd name="connsiteY14" fmla="*/ 384780 h 409340"/>
                <a:gd name="connsiteX15" fmla="*/ 311099 w 409340"/>
                <a:gd name="connsiteY15" fmla="*/ 327472 h 409340"/>
                <a:gd name="connsiteX16" fmla="*/ 302912 w 409340"/>
                <a:gd name="connsiteY16" fmla="*/ 319285 h 409340"/>
                <a:gd name="connsiteX17" fmla="*/ 294725 w 409340"/>
                <a:gd name="connsiteY17" fmla="*/ 327472 h 409340"/>
                <a:gd name="connsiteX18" fmla="*/ 294725 w 409340"/>
                <a:gd name="connsiteY18" fmla="*/ 384780 h 409340"/>
                <a:gd name="connsiteX19" fmla="*/ 286538 w 409340"/>
                <a:gd name="connsiteY19" fmla="*/ 392967 h 409340"/>
                <a:gd name="connsiteX20" fmla="*/ 57308 w 409340"/>
                <a:gd name="connsiteY20" fmla="*/ 392967 h 409340"/>
                <a:gd name="connsiteX21" fmla="*/ 49121 w 409340"/>
                <a:gd name="connsiteY21" fmla="*/ 384780 h 409340"/>
                <a:gd name="connsiteX22" fmla="*/ 49121 w 409340"/>
                <a:gd name="connsiteY22" fmla="*/ 294725 h 409340"/>
                <a:gd name="connsiteX23" fmla="*/ 40934 w 409340"/>
                <a:gd name="connsiteY23" fmla="*/ 286538 h 409340"/>
                <a:gd name="connsiteX24" fmla="*/ 32747 w 409340"/>
                <a:gd name="connsiteY24" fmla="*/ 294725 h 409340"/>
                <a:gd name="connsiteX25" fmla="*/ 32747 w 409340"/>
                <a:gd name="connsiteY25" fmla="*/ 360219 h 409340"/>
                <a:gd name="connsiteX26" fmla="*/ 24560 w 409340"/>
                <a:gd name="connsiteY26" fmla="*/ 360219 h 409340"/>
                <a:gd name="connsiteX27" fmla="*/ 16374 w 409340"/>
                <a:gd name="connsiteY27" fmla="*/ 352033 h 409340"/>
                <a:gd name="connsiteX28" fmla="*/ 16374 w 409340"/>
                <a:gd name="connsiteY28" fmla="*/ 24560 h 409340"/>
                <a:gd name="connsiteX29" fmla="*/ 24560 w 409340"/>
                <a:gd name="connsiteY29" fmla="*/ 16374 h 409340"/>
                <a:gd name="connsiteX30" fmla="*/ 253791 w 409340"/>
                <a:gd name="connsiteY30" fmla="*/ 16374 h 409340"/>
                <a:gd name="connsiteX31" fmla="*/ 261978 w 409340"/>
                <a:gd name="connsiteY31" fmla="*/ 24560 h 409340"/>
                <a:gd name="connsiteX32" fmla="*/ 261978 w 409340"/>
                <a:gd name="connsiteY32" fmla="*/ 32747 h 409340"/>
                <a:gd name="connsiteX33" fmla="*/ 57308 w 409340"/>
                <a:gd name="connsiteY33" fmla="*/ 32747 h 409340"/>
                <a:gd name="connsiteX34" fmla="*/ 32747 w 409340"/>
                <a:gd name="connsiteY34" fmla="*/ 57308 h 409340"/>
                <a:gd name="connsiteX35" fmla="*/ 32747 w 409340"/>
                <a:gd name="connsiteY35" fmla="*/ 261978 h 409340"/>
                <a:gd name="connsiteX36" fmla="*/ 40934 w 409340"/>
                <a:gd name="connsiteY36" fmla="*/ 270165 h 409340"/>
                <a:gd name="connsiteX37" fmla="*/ 49121 w 409340"/>
                <a:gd name="connsiteY37" fmla="*/ 261978 h 409340"/>
                <a:gd name="connsiteX38" fmla="*/ 49121 w 409340"/>
                <a:gd name="connsiteY38" fmla="*/ 57308 h 409340"/>
                <a:gd name="connsiteX39" fmla="*/ 57308 w 409340"/>
                <a:gd name="connsiteY39" fmla="*/ 49121 h 409340"/>
                <a:gd name="connsiteX40" fmla="*/ 286538 w 409340"/>
                <a:gd name="connsiteY40" fmla="*/ 49121 h 409340"/>
                <a:gd name="connsiteX41" fmla="*/ 294725 w 409340"/>
                <a:gd name="connsiteY41" fmla="*/ 57308 h 409340"/>
                <a:gd name="connsiteX42" fmla="*/ 294725 w 409340"/>
                <a:gd name="connsiteY42" fmla="*/ 66968 h 409340"/>
                <a:gd name="connsiteX43" fmla="*/ 212857 w 409340"/>
                <a:gd name="connsiteY43" fmla="*/ 163736 h 409340"/>
                <a:gd name="connsiteX44" fmla="*/ 294725 w 409340"/>
                <a:gd name="connsiteY44" fmla="*/ 260504 h 409340"/>
                <a:gd name="connsiteX45" fmla="*/ 294725 w 409340"/>
                <a:gd name="connsiteY45" fmla="*/ 294725 h 409340"/>
                <a:gd name="connsiteX46" fmla="*/ 302912 w 409340"/>
                <a:gd name="connsiteY46" fmla="*/ 302912 h 409340"/>
                <a:gd name="connsiteX47" fmla="*/ 311099 w 409340"/>
                <a:gd name="connsiteY47" fmla="*/ 294725 h 409340"/>
                <a:gd name="connsiteX48" fmla="*/ 311099 w 409340"/>
                <a:gd name="connsiteY48" fmla="*/ 261978 h 409340"/>
                <a:gd name="connsiteX49" fmla="*/ 409340 w 409340"/>
                <a:gd name="connsiteY49" fmla="*/ 163736 h 409340"/>
                <a:gd name="connsiteX50" fmla="*/ 311099 w 409340"/>
                <a:gd name="connsiteY50" fmla="*/ 65494 h 409340"/>
                <a:gd name="connsiteX51" fmla="*/ 302912 w 409340"/>
                <a:gd name="connsiteY51" fmla="*/ 82277 h 409340"/>
                <a:gd name="connsiteX52" fmla="*/ 302912 w 409340"/>
                <a:gd name="connsiteY52" fmla="*/ 152766 h 409340"/>
                <a:gd name="connsiteX53" fmla="*/ 235452 w 409340"/>
                <a:gd name="connsiteY53" fmla="*/ 132462 h 409340"/>
                <a:gd name="connsiteX54" fmla="*/ 302912 w 409340"/>
                <a:gd name="connsiteY54" fmla="*/ 82277 h 409340"/>
                <a:gd name="connsiteX55" fmla="*/ 311099 w 409340"/>
                <a:gd name="connsiteY55" fmla="*/ 245604 h 409340"/>
                <a:gd name="connsiteX56" fmla="*/ 229231 w 409340"/>
                <a:gd name="connsiteY56" fmla="*/ 163736 h 409340"/>
                <a:gd name="connsiteX57" fmla="*/ 230786 w 409340"/>
                <a:gd name="connsiteY57" fmla="*/ 148181 h 409340"/>
                <a:gd name="connsiteX58" fmla="*/ 306759 w 409340"/>
                <a:gd name="connsiteY58" fmla="*/ 171022 h 409340"/>
                <a:gd name="connsiteX59" fmla="*/ 362839 w 409340"/>
                <a:gd name="connsiteY59" fmla="*/ 227102 h 409340"/>
                <a:gd name="connsiteX60" fmla="*/ 311099 w 409340"/>
                <a:gd name="connsiteY60" fmla="*/ 245604 h 409340"/>
                <a:gd name="connsiteX61" fmla="*/ 374464 w 409340"/>
                <a:gd name="connsiteY61" fmla="*/ 215477 h 409340"/>
                <a:gd name="connsiteX62" fmla="*/ 319285 w 409340"/>
                <a:gd name="connsiteY62" fmla="*/ 160379 h 409340"/>
                <a:gd name="connsiteX63" fmla="*/ 319285 w 409340"/>
                <a:gd name="connsiteY63" fmla="*/ 82277 h 409340"/>
                <a:gd name="connsiteX64" fmla="*/ 392967 w 409340"/>
                <a:gd name="connsiteY64" fmla="*/ 163736 h 409340"/>
                <a:gd name="connsiteX65" fmla="*/ 374464 w 409340"/>
                <a:gd name="connsiteY65" fmla="*/ 215477 h 4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9340" h="409340">
                  <a:moveTo>
                    <a:pt x="311099" y="65494"/>
                  </a:moveTo>
                  <a:lnTo>
                    <a:pt x="311099" y="57308"/>
                  </a:lnTo>
                  <a:cubicBezTo>
                    <a:pt x="311099" y="43799"/>
                    <a:pt x="300046" y="32747"/>
                    <a:pt x="286538" y="32747"/>
                  </a:cubicBezTo>
                  <a:lnTo>
                    <a:pt x="278351" y="32747"/>
                  </a:lnTo>
                  <a:lnTo>
                    <a:pt x="278351" y="24560"/>
                  </a:lnTo>
                  <a:cubicBezTo>
                    <a:pt x="278351" y="11052"/>
                    <a:pt x="267298" y="0"/>
                    <a:pt x="253791" y="0"/>
                  </a:cubicBezTo>
                  <a:lnTo>
                    <a:pt x="24560" y="0"/>
                  </a:lnTo>
                  <a:cubicBezTo>
                    <a:pt x="11052" y="0"/>
                    <a:pt x="0" y="11052"/>
                    <a:pt x="0" y="24560"/>
                  </a:cubicBezTo>
                  <a:lnTo>
                    <a:pt x="0" y="352033"/>
                  </a:lnTo>
                  <a:cubicBezTo>
                    <a:pt x="0" y="365541"/>
                    <a:pt x="11052" y="376593"/>
                    <a:pt x="24560" y="376593"/>
                  </a:cubicBezTo>
                  <a:lnTo>
                    <a:pt x="32747" y="376593"/>
                  </a:lnTo>
                  <a:lnTo>
                    <a:pt x="32747" y="384780"/>
                  </a:lnTo>
                  <a:cubicBezTo>
                    <a:pt x="32747" y="398288"/>
                    <a:pt x="43799" y="409340"/>
                    <a:pt x="57308" y="409340"/>
                  </a:cubicBezTo>
                  <a:lnTo>
                    <a:pt x="286538" y="409340"/>
                  </a:lnTo>
                  <a:cubicBezTo>
                    <a:pt x="300046" y="409340"/>
                    <a:pt x="311099" y="398288"/>
                    <a:pt x="311099" y="384780"/>
                  </a:cubicBezTo>
                  <a:lnTo>
                    <a:pt x="311099" y="327472"/>
                  </a:lnTo>
                  <a:cubicBezTo>
                    <a:pt x="311099" y="322969"/>
                    <a:pt x="307414" y="319285"/>
                    <a:pt x="302912" y="319285"/>
                  </a:cubicBezTo>
                  <a:cubicBezTo>
                    <a:pt x="298409" y="319285"/>
                    <a:pt x="294725" y="322969"/>
                    <a:pt x="294725" y="327472"/>
                  </a:cubicBezTo>
                  <a:lnTo>
                    <a:pt x="294725" y="384780"/>
                  </a:lnTo>
                  <a:cubicBezTo>
                    <a:pt x="294725" y="389282"/>
                    <a:pt x="291040" y="392967"/>
                    <a:pt x="286538" y="392967"/>
                  </a:cubicBezTo>
                  <a:lnTo>
                    <a:pt x="57308" y="392967"/>
                  </a:lnTo>
                  <a:cubicBezTo>
                    <a:pt x="52804" y="392967"/>
                    <a:pt x="49121" y="389282"/>
                    <a:pt x="49121" y="384780"/>
                  </a:cubicBezTo>
                  <a:lnTo>
                    <a:pt x="49121" y="294725"/>
                  </a:lnTo>
                  <a:cubicBezTo>
                    <a:pt x="49121" y="290222"/>
                    <a:pt x="45436" y="286538"/>
                    <a:pt x="40934" y="286538"/>
                  </a:cubicBezTo>
                  <a:cubicBezTo>
                    <a:pt x="36431" y="286538"/>
                    <a:pt x="32747" y="290222"/>
                    <a:pt x="32747" y="294725"/>
                  </a:cubicBezTo>
                  <a:lnTo>
                    <a:pt x="32747" y="360219"/>
                  </a:lnTo>
                  <a:lnTo>
                    <a:pt x="24560" y="360219"/>
                  </a:lnTo>
                  <a:cubicBezTo>
                    <a:pt x="20057" y="360219"/>
                    <a:pt x="16374" y="356535"/>
                    <a:pt x="16374" y="352033"/>
                  </a:cubicBezTo>
                  <a:lnTo>
                    <a:pt x="16374" y="24560"/>
                  </a:lnTo>
                  <a:cubicBezTo>
                    <a:pt x="16374" y="20058"/>
                    <a:pt x="20057" y="16374"/>
                    <a:pt x="24560" y="16374"/>
                  </a:cubicBezTo>
                  <a:lnTo>
                    <a:pt x="253791" y="16374"/>
                  </a:lnTo>
                  <a:cubicBezTo>
                    <a:pt x="258293" y="16374"/>
                    <a:pt x="261978" y="20058"/>
                    <a:pt x="261978" y="24560"/>
                  </a:cubicBezTo>
                  <a:lnTo>
                    <a:pt x="261978" y="32747"/>
                  </a:lnTo>
                  <a:lnTo>
                    <a:pt x="57308" y="32747"/>
                  </a:lnTo>
                  <a:cubicBezTo>
                    <a:pt x="43799" y="32747"/>
                    <a:pt x="32747" y="43799"/>
                    <a:pt x="32747" y="57308"/>
                  </a:cubicBezTo>
                  <a:lnTo>
                    <a:pt x="32747" y="261978"/>
                  </a:lnTo>
                  <a:cubicBezTo>
                    <a:pt x="32747" y="266480"/>
                    <a:pt x="36431" y="270165"/>
                    <a:pt x="40934" y="270165"/>
                  </a:cubicBezTo>
                  <a:cubicBezTo>
                    <a:pt x="45436" y="270165"/>
                    <a:pt x="49121" y="266480"/>
                    <a:pt x="49121" y="261978"/>
                  </a:cubicBezTo>
                  <a:lnTo>
                    <a:pt x="49121" y="57308"/>
                  </a:lnTo>
                  <a:cubicBezTo>
                    <a:pt x="49121" y="52805"/>
                    <a:pt x="52804" y="49121"/>
                    <a:pt x="57308" y="49121"/>
                  </a:cubicBezTo>
                  <a:lnTo>
                    <a:pt x="286538" y="49121"/>
                  </a:lnTo>
                  <a:cubicBezTo>
                    <a:pt x="291040" y="49121"/>
                    <a:pt x="294725" y="52805"/>
                    <a:pt x="294725" y="57308"/>
                  </a:cubicBezTo>
                  <a:lnTo>
                    <a:pt x="294725" y="66968"/>
                  </a:lnTo>
                  <a:cubicBezTo>
                    <a:pt x="248305" y="74827"/>
                    <a:pt x="212857" y="115188"/>
                    <a:pt x="212857" y="163736"/>
                  </a:cubicBezTo>
                  <a:cubicBezTo>
                    <a:pt x="212857" y="212284"/>
                    <a:pt x="248305" y="252645"/>
                    <a:pt x="294725" y="260504"/>
                  </a:cubicBezTo>
                  <a:lnTo>
                    <a:pt x="294725" y="294725"/>
                  </a:lnTo>
                  <a:cubicBezTo>
                    <a:pt x="294725" y="299228"/>
                    <a:pt x="298409" y="302912"/>
                    <a:pt x="302912" y="302912"/>
                  </a:cubicBezTo>
                  <a:cubicBezTo>
                    <a:pt x="307414" y="302912"/>
                    <a:pt x="311099" y="299228"/>
                    <a:pt x="311099" y="294725"/>
                  </a:cubicBezTo>
                  <a:lnTo>
                    <a:pt x="311099" y="261978"/>
                  </a:lnTo>
                  <a:cubicBezTo>
                    <a:pt x="365295" y="261978"/>
                    <a:pt x="409340" y="217933"/>
                    <a:pt x="409340" y="163736"/>
                  </a:cubicBezTo>
                  <a:cubicBezTo>
                    <a:pt x="409340" y="109539"/>
                    <a:pt x="365295" y="65494"/>
                    <a:pt x="311099" y="65494"/>
                  </a:cubicBezTo>
                  <a:close/>
                  <a:moveTo>
                    <a:pt x="302912" y="82277"/>
                  </a:moveTo>
                  <a:lnTo>
                    <a:pt x="302912" y="152766"/>
                  </a:lnTo>
                  <a:lnTo>
                    <a:pt x="235452" y="132462"/>
                  </a:lnTo>
                  <a:cubicBezTo>
                    <a:pt x="246749" y="105200"/>
                    <a:pt x="272374" y="85306"/>
                    <a:pt x="302912" y="82277"/>
                  </a:cubicBezTo>
                  <a:close/>
                  <a:moveTo>
                    <a:pt x="311099" y="245604"/>
                  </a:moveTo>
                  <a:cubicBezTo>
                    <a:pt x="265989" y="245604"/>
                    <a:pt x="229231" y="208845"/>
                    <a:pt x="229231" y="163736"/>
                  </a:cubicBezTo>
                  <a:cubicBezTo>
                    <a:pt x="229231" y="158415"/>
                    <a:pt x="229803" y="153257"/>
                    <a:pt x="230786" y="148181"/>
                  </a:cubicBezTo>
                  <a:lnTo>
                    <a:pt x="306759" y="171022"/>
                  </a:lnTo>
                  <a:lnTo>
                    <a:pt x="362839" y="227102"/>
                  </a:lnTo>
                  <a:cubicBezTo>
                    <a:pt x="348758" y="238645"/>
                    <a:pt x="330746" y="245604"/>
                    <a:pt x="311099" y="245604"/>
                  </a:cubicBezTo>
                  <a:close/>
                  <a:moveTo>
                    <a:pt x="374464" y="215477"/>
                  </a:moveTo>
                  <a:lnTo>
                    <a:pt x="319285" y="160379"/>
                  </a:lnTo>
                  <a:lnTo>
                    <a:pt x="319285" y="82277"/>
                  </a:lnTo>
                  <a:cubicBezTo>
                    <a:pt x="360628" y="86371"/>
                    <a:pt x="392967" y="121328"/>
                    <a:pt x="392967" y="163736"/>
                  </a:cubicBezTo>
                  <a:cubicBezTo>
                    <a:pt x="392967" y="183384"/>
                    <a:pt x="386007" y="201395"/>
                    <a:pt x="374464" y="215477"/>
                  </a:cubicBezTo>
                  <a:close/>
                </a:path>
              </a:pathLst>
            </a:custGeom>
            <a:grpFill/>
            <a:ln w="8180"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20F62286-5264-F54E-3247-869945C7E027}"/>
                </a:ext>
              </a:extLst>
            </p:cNvPr>
            <p:cNvSpPr/>
            <p:nvPr/>
          </p:nvSpPr>
          <p:spPr>
            <a:xfrm>
              <a:off x="11151683" y="2713434"/>
              <a:ext cx="212856" cy="114615"/>
            </a:xfrm>
            <a:custGeom>
              <a:avLst/>
              <a:gdLst>
                <a:gd name="connsiteX0" fmla="*/ 204670 w 212856"/>
                <a:gd name="connsiteY0" fmla="*/ 98242 h 114615"/>
                <a:gd name="connsiteX1" fmla="*/ 196483 w 212856"/>
                <a:gd name="connsiteY1" fmla="*/ 98242 h 114615"/>
                <a:gd name="connsiteX2" fmla="*/ 196483 w 212856"/>
                <a:gd name="connsiteY2" fmla="*/ 8187 h 114615"/>
                <a:gd name="connsiteX3" fmla="*/ 188296 w 212856"/>
                <a:gd name="connsiteY3" fmla="*/ 0 h 114615"/>
                <a:gd name="connsiteX4" fmla="*/ 155549 w 212856"/>
                <a:gd name="connsiteY4" fmla="*/ 0 h 114615"/>
                <a:gd name="connsiteX5" fmla="*/ 147362 w 212856"/>
                <a:gd name="connsiteY5" fmla="*/ 8187 h 114615"/>
                <a:gd name="connsiteX6" fmla="*/ 147362 w 212856"/>
                <a:gd name="connsiteY6" fmla="*/ 98242 h 114615"/>
                <a:gd name="connsiteX7" fmla="*/ 130989 w 212856"/>
                <a:gd name="connsiteY7" fmla="*/ 98242 h 114615"/>
                <a:gd name="connsiteX8" fmla="*/ 130989 w 212856"/>
                <a:gd name="connsiteY8" fmla="*/ 40934 h 114615"/>
                <a:gd name="connsiteX9" fmla="*/ 122802 w 212856"/>
                <a:gd name="connsiteY9" fmla="*/ 32747 h 114615"/>
                <a:gd name="connsiteX10" fmla="*/ 90055 w 212856"/>
                <a:gd name="connsiteY10" fmla="*/ 32747 h 114615"/>
                <a:gd name="connsiteX11" fmla="*/ 81868 w 212856"/>
                <a:gd name="connsiteY11" fmla="*/ 40934 h 114615"/>
                <a:gd name="connsiteX12" fmla="*/ 81868 w 212856"/>
                <a:gd name="connsiteY12" fmla="*/ 98242 h 114615"/>
                <a:gd name="connsiteX13" fmla="*/ 65494 w 212856"/>
                <a:gd name="connsiteY13" fmla="*/ 98242 h 114615"/>
                <a:gd name="connsiteX14" fmla="*/ 65494 w 212856"/>
                <a:gd name="connsiteY14" fmla="*/ 73681 h 114615"/>
                <a:gd name="connsiteX15" fmla="*/ 57308 w 212856"/>
                <a:gd name="connsiteY15" fmla="*/ 65494 h 114615"/>
                <a:gd name="connsiteX16" fmla="*/ 24560 w 212856"/>
                <a:gd name="connsiteY16" fmla="*/ 65494 h 114615"/>
                <a:gd name="connsiteX17" fmla="*/ 16374 w 212856"/>
                <a:gd name="connsiteY17" fmla="*/ 73681 h 114615"/>
                <a:gd name="connsiteX18" fmla="*/ 16374 w 212856"/>
                <a:gd name="connsiteY18" fmla="*/ 98242 h 114615"/>
                <a:gd name="connsiteX19" fmla="*/ 8187 w 212856"/>
                <a:gd name="connsiteY19" fmla="*/ 98242 h 114615"/>
                <a:gd name="connsiteX20" fmla="*/ 0 w 212856"/>
                <a:gd name="connsiteY20" fmla="*/ 106428 h 114615"/>
                <a:gd name="connsiteX21" fmla="*/ 8187 w 212856"/>
                <a:gd name="connsiteY21" fmla="*/ 114615 h 114615"/>
                <a:gd name="connsiteX22" fmla="*/ 204670 w 212856"/>
                <a:gd name="connsiteY22" fmla="*/ 114615 h 114615"/>
                <a:gd name="connsiteX23" fmla="*/ 212857 w 212856"/>
                <a:gd name="connsiteY23" fmla="*/ 106428 h 114615"/>
                <a:gd name="connsiteX24" fmla="*/ 204670 w 212856"/>
                <a:gd name="connsiteY24" fmla="*/ 98242 h 114615"/>
                <a:gd name="connsiteX25" fmla="*/ 49121 w 212856"/>
                <a:gd name="connsiteY25" fmla="*/ 98242 h 114615"/>
                <a:gd name="connsiteX26" fmla="*/ 32747 w 212856"/>
                <a:gd name="connsiteY26" fmla="*/ 98242 h 114615"/>
                <a:gd name="connsiteX27" fmla="*/ 32747 w 212856"/>
                <a:gd name="connsiteY27" fmla="*/ 81868 h 114615"/>
                <a:gd name="connsiteX28" fmla="*/ 49121 w 212856"/>
                <a:gd name="connsiteY28" fmla="*/ 81868 h 114615"/>
                <a:gd name="connsiteX29" fmla="*/ 49121 w 212856"/>
                <a:gd name="connsiteY29" fmla="*/ 98242 h 114615"/>
                <a:gd name="connsiteX30" fmla="*/ 114615 w 212856"/>
                <a:gd name="connsiteY30" fmla="*/ 98242 h 114615"/>
                <a:gd name="connsiteX31" fmla="*/ 98242 w 212856"/>
                <a:gd name="connsiteY31" fmla="*/ 98242 h 114615"/>
                <a:gd name="connsiteX32" fmla="*/ 98242 w 212856"/>
                <a:gd name="connsiteY32" fmla="*/ 49121 h 114615"/>
                <a:gd name="connsiteX33" fmla="*/ 114615 w 212856"/>
                <a:gd name="connsiteY33" fmla="*/ 49121 h 114615"/>
                <a:gd name="connsiteX34" fmla="*/ 114615 w 212856"/>
                <a:gd name="connsiteY34" fmla="*/ 98242 h 114615"/>
                <a:gd name="connsiteX35" fmla="*/ 180110 w 212856"/>
                <a:gd name="connsiteY35" fmla="*/ 98242 h 114615"/>
                <a:gd name="connsiteX36" fmla="*/ 163736 w 212856"/>
                <a:gd name="connsiteY36" fmla="*/ 98242 h 114615"/>
                <a:gd name="connsiteX37" fmla="*/ 163736 w 212856"/>
                <a:gd name="connsiteY37" fmla="*/ 16374 h 114615"/>
                <a:gd name="connsiteX38" fmla="*/ 180110 w 212856"/>
                <a:gd name="connsiteY38" fmla="*/ 16374 h 114615"/>
                <a:gd name="connsiteX39" fmla="*/ 180110 w 212856"/>
                <a:gd name="connsiteY39" fmla="*/ 98242 h 11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2856" h="114615">
                  <a:moveTo>
                    <a:pt x="204670" y="98242"/>
                  </a:moveTo>
                  <a:lnTo>
                    <a:pt x="196483" y="98242"/>
                  </a:lnTo>
                  <a:lnTo>
                    <a:pt x="196483" y="8187"/>
                  </a:lnTo>
                  <a:cubicBezTo>
                    <a:pt x="196483" y="3684"/>
                    <a:pt x="192799" y="0"/>
                    <a:pt x="188296" y="0"/>
                  </a:cubicBezTo>
                  <a:lnTo>
                    <a:pt x="155549" y="0"/>
                  </a:lnTo>
                  <a:cubicBezTo>
                    <a:pt x="151046" y="0"/>
                    <a:pt x="147362" y="3684"/>
                    <a:pt x="147362" y="8187"/>
                  </a:cubicBezTo>
                  <a:lnTo>
                    <a:pt x="147362" y="98242"/>
                  </a:lnTo>
                  <a:lnTo>
                    <a:pt x="130989" y="98242"/>
                  </a:lnTo>
                  <a:lnTo>
                    <a:pt x="130989" y="40934"/>
                  </a:lnTo>
                  <a:cubicBezTo>
                    <a:pt x="130989" y="36431"/>
                    <a:pt x="127304" y="32747"/>
                    <a:pt x="122802" y="32747"/>
                  </a:cubicBezTo>
                  <a:lnTo>
                    <a:pt x="90055" y="32747"/>
                  </a:lnTo>
                  <a:cubicBezTo>
                    <a:pt x="85552" y="32747"/>
                    <a:pt x="81868" y="36431"/>
                    <a:pt x="81868" y="40934"/>
                  </a:cubicBezTo>
                  <a:lnTo>
                    <a:pt x="81868" y="98242"/>
                  </a:lnTo>
                  <a:lnTo>
                    <a:pt x="65494" y="98242"/>
                  </a:lnTo>
                  <a:lnTo>
                    <a:pt x="65494" y="73681"/>
                  </a:lnTo>
                  <a:cubicBezTo>
                    <a:pt x="65494" y="69178"/>
                    <a:pt x="61810" y="65494"/>
                    <a:pt x="57308" y="65494"/>
                  </a:cubicBezTo>
                  <a:lnTo>
                    <a:pt x="24560" y="65494"/>
                  </a:lnTo>
                  <a:cubicBezTo>
                    <a:pt x="20057" y="65494"/>
                    <a:pt x="16374" y="69178"/>
                    <a:pt x="16374" y="73681"/>
                  </a:cubicBezTo>
                  <a:lnTo>
                    <a:pt x="16374" y="98242"/>
                  </a:lnTo>
                  <a:lnTo>
                    <a:pt x="8187" y="98242"/>
                  </a:lnTo>
                  <a:cubicBezTo>
                    <a:pt x="3684" y="98242"/>
                    <a:pt x="0" y="101926"/>
                    <a:pt x="0" y="106428"/>
                  </a:cubicBezTo>
                  <a:cubicBezTo>
                    <a:pt x="0" y="110931"/>
                    <a:pt x="3684" y="114615"/>
                    <a:pt x="8187" y="114615"/>
                  </a:cubicBezTo>
                  <a:lnTo>
                    <a:pt x="204670" y="114615"/>
                  </a:lnTo>
                  <a:cubicBezTo>
                    <a:pt x="209172" y="114615"/>
                    <a:pt x="212857" y="110931"/>
                    <a:pt x="212857" y="106428"/>
                  </a:cubicBezTo>
                  <a:cubicBezTo>
                    <a:pt x="212857" y="101926"/>
                    <a:pt x="209172" y="98242"/>
                    <a:pt x="204670" y="98242"/>
                  </a:cubicBezTo>
                  <a:close/>
                  <a:moveTo>
                    <a:pt x="49121" y="98242"/>
                  </a:moveTo>
                  <a:lnTo>
                    <a:pt x="32747" y="98242"/>
                  </a:lnTo>
                  <a:lnTo>
                    <a:pt x="32747" y="81868"/>
                  </a:lnTo>
                  <a:lnTo>
                    <a:pt x="49121" y="81868"/>
                  </a:lnTo>
                  <a:lnTo>
                    <a:pt x="49121" y="98242"/>
                  </a:lnTo>
                  <a:close/>
                  <a:moveTo>
                    <a:pt x="114615" y="98242"/>
                  </a:moveTo>
                  <a:lnTo>
                    <a:pt x="98242" y="98242"/>
                  </a:lnTo>
                  <a:lnTo>
                    <a:pt x="98242" y="49121"/>
                  </a:lnTo>
                  <a:lnTo>
                    <a:pt x="114615" y="49121"/>
                  </a:lnTo>
                  <a:lnTo>
                    <a:pt x="114615" y="98242"/>
                  </a:lnTo>
                  <a:close/>
                  <a:moveTo>
                    <a:pt x="180110" y="98242"/>
                  </a:moveTo>
                  <a:lnTo>
                    <a:pt x="163736" y="98242"/>
                  </a:lnTo>
                  <a:lnTo>
                    <a:pt x="163736" y="16374"/>
                  </a:lnTo>
                  <a:lnTo>
                    <a:pt x="180110" y="16374"/>
                  </a:lnTo>
                  <a:lnTo>
                    <a:pt x="180110" y="98242"/>
                  </a:lnTo>
                  <a:close/>
                </a:path>
              </a:pathLst>
            </a:custGeom>
            <a:grpFill/>
            <a:ln w="8180"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19A54E29-46EA-199F-DAF0-204FD3E31641}"/>
                </a:ext>
              </a:extLst>
            </p:cNvPr>
            <p:cNvSpPr/>
            <p:nvPr/>
          </p:nvSpPr>
          <p:spPr>
            <a:xfrm>
              <a:off x="11151683" y="2516951"/>
              <a:ext cx="49120" cy="49120"/>
            </a:xfrm>
            <a:custGeom>
              <a:avLst/>
              <a:gdLst>
                <a:gd name="connsiteX0" fmla="*/ 8187 w 49120"/>
                <a:gd name="connsiteY0" fmla="*/ 49121 h 49120"/>
                <a:gd name="connsiteX1" fmla="*/ 40934 w 49120"/>
                <a:gd name="connsiteY1" fmla="*/ 49121 h 49120"/>
                <a:gd name="connsiteX2" fmla="*/ 49121 w 49120"/>
                <a:gd name="connsiteY2" fmla="*/ 40934 h 49120"/>
                <a:gd name="connsiteX3" fmla="*/ 49121 w 49120"/>
                <a:gd name="connsiteY3" fmla="*/ 8187 h 49120"/>
                <a:gd name="connsiteX4" fmla="*/ 40934 w 49120"/>
                <a:gd name="connsiteY4" fmla="*/ 0 h 49120"/>
                <a:gd name="connsiteX5" fmla="*/ 8187 w 49120"/>
                <a:gd name="connsiteY5" fmla="*/ 0 h 49120"/>
                <a:gd name="connsiteX6" fmla="*/ 0 w 49120"/>
                <a:gd name="connsiteY6" fmla="*/ 8187 h 49120"/>
                <a:gd name="connsiteX7" fmla="*/ 0 w 49120"/>
                <a:gd name="connsiteY7" fmla="*/ 40934 h 49120"/>
                <a:gd name="connsiteX8" fmla="*/ 8187 w 49120"/>
                <a:gd name="connsiteY8" fmla="*/ 49121 h 49120"/>
                <a:gd name="connsiteX9" fmla="*/ 16374 w 49120"/>
                <a:gd name="connsiteY9" fmla="*/ 16374 h 49120"/>
                <a:gd name="connsiteX10" fmla="*/ 32747 w 49120"/>
                <a:gd name="connsiteY10" fmla="*/ 16374 h 49120"/>
                <a:gd name="connsiteX11" fmla="*/ 32747 w 49120"/>
                <a:gd name="connsiteY11" fmla="*/ 32747 h 49120"/>
                <a:gd name="connsiteX12" fmla="*/ 16374 w 49120"/>
                <a:gd name="connsiteY12" fmla="*/ 32747 h 49120"/>
                <a:gd name="connsiteX13" fmla="*/ 16374 w 49120"/>
                <a:gd name="connsiteY13" fmla="*/ 16374 h 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20" h="49120">
                  <a:moveTo>
                    <a:pt x="8187" y="49121"/>
                  </a:moveTo>
                  <a:lnTo>
                    <a:pt x="40934" y="49121"/>
                  </a:lnTo>
                  <a:cubicBezTo>
                    <a:pt x="45436" y="49121"/>
                    <a:pt x="49121" y="45437"/>
                    <a:pt x="49121" y="40934"/>
                  </a:cubicBezTo>
                  <a:lnTo>
                    <a:pt x="49121" y="8187"/>
                  </a:lnTo>
                  <a:cubicBezTo>
                    <a:pt x="49121" y="3684"/>
                    <a:pt x="45436" y="0"/>
                    <a:pt x="40934" y="0"/>
                  </a:cubicBezTo>
                  <a:lnTo>
                    <a:pt x="8187" y="0"/>
                  </a:lnTo>
                  <a:cubicBezTo>
                    <a:pt x="3684" y="0"/>
                    <a:pt x="0" y="3684"/>
                    <a:pt x="0" y="8187"/>
                  </a:cubicBezTo>
                  <a:lnTo>
                    <a:pt x="0" y="40934"/>
                  </a:lnTo>
                  <a:cubicBezTo>
                    <a:pt x="0" y="45437"/>
                    <a:pt x="3684" y="49121"/>
                    <a:pt x="8187" y="49121"/>
                  </a:cubicBezTo>
                  <a:close/>
                  <a:moveTo>
                    <a:pt x="16374" y="16374"/>
                  </a:moveTo>
                  <a:lnTo>
                    <a:pt x="32747" y="16374"/>
                  </a:lnTo>
                  <a:lnTo>
                    <a:pt x="32747" y="32747"/>
                  </a:lnTo>
                  <a:lnTo>
                    <a:pt x="16374" y="32747"/>
                  </a:lnTo>
                  <a:lnTo>
                    <a:pt x="16374" y="16374"/>
                  </a:lnTo>
                  <a:close/>
                </a:path>
              </a:pathLst>
            </a:custGeom>
            <a:grpFill/>
            <a:ln w="8180"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5538C08C-D778-91F2-B369-3E0D64A6B254}"/>
                </a:ext>
              </a:extLst>
            </p:cNvPr>
            <p:cNvSpPr/>
            <p:nvPr/>
          </p:nvSpPr>
          <p:spPr>
            <a:xfrm>
              <a:off x="11217178" y="2516951"/>
              <a:ext cx="81868" cy="16373"/>
            </a:xfrm>
            <a:custGeom>
              <a:avLst/>
              <a:gdLst>
                <a:gd name="connsiteX0" fmla="*/ 8187 w 81868"/>
                <a:gd name="connsiteY0" fmla="*/ 16374 h 16373"/>
                <a:gd name="connsiteX1" fmla="*/ 73681 w 81868"/>
                <a:gd name="connsiteY1" fmla="*/ 16374 h 16373"/>
                <a:gd name="connsiteX2" fmla="*/ 81868 w 81868"/>
                <a:gd name="connsiteY2" fmla="*/ 8187 h 16373"/>
                <a:gd name="connsiteX3" fmla="*/ 73681 w 81868"/>
                <a:gd name="connsiteY3" fmla="*/ 0 h 16373"/>
                <a:gd name="connsiteX4" fmla="*/ 8187 w 81868"/>
                <a:gd name="connsiteY4" fmla="*/ 0 h 16373"/>
                <a:gd name="connsiteX5" fmla="*/ 0 w 81868"/>
                <a:gd name="connsiteY5" fmla="*/ 8187 h 16373"/>
                <a:gd name="connsiteX6" fmla="*/ 8187 w 81868"/>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8" h="16373">
                  <a:moveTo>
                    <a:pt x="8187" y="16374"/>
                  </a:moveTo>
                  <a:lnTo>
                    <a:pt x="73681" y="16374"/>
                  </a:lnTo>
                  <a:cubicBezTo>
                    <a:pt x="78183" y="16374"/>
                    <a:pt x="81868" y="12689"/>
                    <a:pt x="81868" y="8187"/>
                  </a:cubicBezTo>
                  <a:cubicBezTo>
                    <a:pt x="81868" y="3684"/>
                    <a:pt x="78183" y="0"/>
                    <a:pt x="73681"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40" name="Forma Livre: Forma 39">
              <a:extLst>
                <a:ext uri="{FF2B5EF4-FFF2-40B4-BE49-F238E27FC236}">
                  <a16:creationId xmlns:a16="http://schemas.microsoft.com/office/drawing/2014/main" id="{6DC3B660-A658-2CA2-AE85-31ABB9E995FA}"/>
                </a:ext>
              </a:extLst>
            </p:cNvPr>
            <p:cNvSpPr/>
            <p:nvPr/>
          </p:nvSpPr>
          <p:spPr>
            <a:xfrm>
              <a:off x="11217178" y="2549698"/>
              <a:ext cx="81868" cy="16373"/>
            </a:xfrm>
            <a:custGeom>
              <a:avLst/>
              <a:gdLst>
                <a:gd name="connsiteX0" fmla="*/ 8187 w 81868"/>
                <a:gd name="connsiteY0" fmla="*/ 16374 h 16373"/>
                <a:gd name="connsiteX1" fmla="*/ 73681 w 81868"/>
                <a:gd name="connsiteY1" fmla="*/ 16374 h 16373"/>
                <a:gd name="connsiteX2" fmla="*/ 81868 w 81868"/>
                <a:gd name="connsiteY2" fmla="*/ 8187 h 16373"/>
                <a:gd name="connsiteX3" fmla="*/ 73681 w 81868"/>
                <a:gd name="connsiteY3" fmla="*/ 0 h 16373"/>
                <a:gd name="connsiteX4" fmla="*/ 8187 w 81868"/>
                <a:gd name="connsiteY4" fmla="*/ 0 h 16373"/>
                <a:gd name="connsiteX5" fmla="*/ 0 w 81868"/>
                <a:gd name="connsiteY5" fmla="*/ 8187 h 16373"/>
                <a:gd name="connsiteX6" fmla="*/ 8187 w 81868"/>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8" h="16373">
                  <a:moveTo>
                    <a:pt x="8187" y="16374"/>
                  </a:moveTo>
                  <a:lnTo>
                    <a:pt x="73681" y="16374"/>
                  </a:lnTo>
                  <a:cubicBezTo>
                    <a:pt x="78183" y="16374"/>
                    <a:pt x="81868" y="12689"/>
                    <a:pt x="81868" y="8187"/>
                  </a:cubicBezTo>
                  <a:cubicBezTo>
                    <a:pt x="81868" y="3684"/>
                    <a:pt x="78183" y="0"/>
                    <a:pt x="73681"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41" name="Forma Livre: Forma 40">
              <a:extLst>
                <a:ext uri="{FF2B5EF4-FFF2-40B4-BE49-F238E27FC236}">
                  <a16:creationId xmlns:a16="http://schemas.microsoft.com/office/drawing/2014/main" id="{802DFBF0-1FF1-8C2F-6067-911AF84A1ED3}"/>
                </a:ext>
              </a:extLst>
            </p:cNvPr>
            <p:cNvSpPr/>
            <p:nvPr/>
          </p:nvSpPr>
          <p:spPr>
            <a:xfrm>
              <a:off x="11151683" y="2582445"/>
              <a:ext cx="49120" cy="49120"/>
            </a:xfrm>
            <a:custGeom>
              <a:avLst/>
              <a:gdLst>
                <a:gd name="connsiteX0" fmla="*/ 0 w 49120"/>
                <a:gd name="connsiteY0" fmla="*/ 40934 h 49120"/>
                <a:gd name="connsiteX1" fmla="*/ 8187 w 49120"/>
                <a:gd name="connsiteY1" fmla="*/ 49121 h 49120"/>
                <a:gd name="connsiteX2" fmla="*/ 40934 w 49120"/>
                <a:gd name="connsiteY2" fmla="*/ 49121 h 49120"/>
                <a:gd name="connsiteX3" fmla="*/ 49121 w 49120"/>
                <a:gd name="connsiteY3" fmla="*/ 40934 h 49120"/>
                <a:gd name="connsiteX4" fmla="*/ 49121 w 49120"/>
                <a:gd name="connsiteY4" fmla="*/ 8187 h 49120"/>
                <a:gd name="connsiteX5" fmla="*/ 40934 w 49120"/>
                <a:gd name="connsiteY5" fmla="*/ 0 h 49120"/>
                <a:gd name="connsiteX6" fmla="*/ 8187 w 49120"/>
                <a:gd name="connsiteY6" fmla="*/ 0 h 49120"/>
                <a:gd name="connsiteX7" fmla="*/ 0 w 49120"/>
                <a:gd name="connsiteY7" fmla="*/ 8187 h 49120"/>
                <a:gd name="connsiteX8" fmla="*/ 0 w 49120"/>
                <a:gd name="connsiteY8" fmla="*/ 40934 h 49120"/>
                <a:gd name="connsiteX9" fmla="*/ 16374 w 49120"/>
                <a:gd name="connsiteY9" fmla="*/ 16374 h 49120"/>
                <a:gd name="connsiteX10" fmla="*/ 32747 w 49120"/>
                <a:gd name="connsiteY10" fmla="*/ 16374 h 49120"/>
                <a:gd name="connsiteX11" fmla="*/ 32747 w 49120"/>
                <a:gd name="connsiteY11" fmla="*/ 32747 h 49120"/>
                <a:gd name="connsiteX12" fmla="*/ 16374 w 49120"/>
                <a:gd name="connsiteY12" fmla="*/ 32747 h 49120"/>
                <a:gd name="connsiteX13" fmla="*/ 16374 w 49120"/>
                <a:gd name="connsiteY13" fmla="*/ 16374 h 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20" h="49120">
                  <a:moveTo>
                    <a:pt x="0" y="40934"/>
                  </a:moveTo>
                  <a:cubicBezTo>
                    <a:pt x="0" y="45437"/>
                    <a:pt x="3684" y="49121"/>
                    <a:pt x="8187" y="49121"/>
                  </a:cubicBezTo>
                  <a:lnTo>
                    <a:pt x="40934" y="49121"/>
                  </a:lnTo>
                  <a:cubicBezTo>
                    <a:pt x="45436" y="49121"/>
                    <a:pt x="49121" y="45437"/>
                    <a:pt x="49121" y="40934"/>
                  </a:cubicBezTo>
                  <a:lnTo>
                    <a:pt x="49121" y="8187"/>
                  </a:lnTo>
                  <a:cubicBezTo>
                    <a:pt x="49121" y="3684"/>
                    <a:pt x="45436" y="0"/>
                    <a:pt x="40934" y="0"/>
                  </a:cubicBezTo>
                  <a:lnTo>
                    <a:pt x="8187" y="0"/>
                  </a:lnTo>
                  <a:cubicBezTo>
                    <a:pt x="3684" y="0"/>
                    <a:pt x="0" y="3684"/>
                    <a:pt x="0" y="8187"/>
                  </a:cubicBezTo>
                  <a:lnTo>
                    <a:pt x="0" y="40934"/>
                  </a:lnTo>
                  <a:close/>
                  <a:moveTo>
                    <a:pt x="16374" y="16374"/>
                  </a:moveTo>
                  <a:lnTo>
                    <a:pt x="32747" y="16374"/>
                  </a:lnTo>
                  <a:lnTo>
                    <a:pt x="32747" y="32747"/>
                  </a:lnTo>
                  <a:lnTo>
                    <a:pt x="16374" y="32747"/>
                  </a:lnTo>
                  <a:lnTo>
                    <a:pt x="16374" y="16374"/>
                  </a:lnTo>
                  <a:close/>
                </a:path>
              </a:pathLst>
            </a:custGeom>
            <a:grpFill/>
            <a:ln w="8180"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A63A26F3-634B-6308-9DE5-1FC1A0CF4C3A}"/>
                </a:ext>
              </a:extLst>
            </p:cNvPr>
            <p:cNvSpPr/>
            <p:nvPr/>
          </p:nvSpPr>
          <p:spPr>
            <a:xfrm>
              <a:off x="11217178" y="2582445"/>
              <a:ext cx="65494" cy="16373"/>
            </a:xfrm>
            <a:custGeom>
              <a:avLst/>
              <a:gdLst>
                <a:gd name="connsiteX0" fmla="*/ 8187 w 65494"/>
                <a:gd name="connsiteY0" fmla="*/ 16374 h 16373"/>
                <a:gd name="connsiteX1" fmla="*/ 57308 w 65494"/>
                <a:gd name="connsiteY1" fmla="*/ 16374 h 16373"/>
                <a:gd name="connsiteX2" fmla="*/ 65494 w 65494"/>
                <a:gd name="connsiteY2" fmla="*/ 8187 h 16373"/>
                <a:gd name="connsiteX3" fmla="*/ 57308 w 65494"/>
                <a:gd name="connsiteY3" fmla="*/ 0 h 16373"/>
                <a:gd name="connsiteX4" fmla="*/ 8187 w 65494"/>
                <a:gd name="connsiteY4" fmla="*/ 0 h 16373"/>
                <a:gd name="connsiteX5" fmla="*/ 0 w 65494"/>
                <a:gd name="connsiteY5" fmla="*/ 8187 h 16373"/>
                <a:gd name="connsiteX6" fmla="*/ 8187 w 65494"/>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94" h="16373">
                  <a:moveTo>
                    <a:pt x="8187" y="16374"/>
                  </a:moveTo>
                  <a:lnTo>
                    <a:pt x="57308" y="16374"/>
                  </a:lnTo>
                  <a:cubicBezTo>
                    <a:pt x="61810" y="16374"/>
                    <a:pt x="65494" y="12689"/>
                    <a:pt x="65494" y="8187"/>
                  </a:cubicBezTo>
                  <a:cubicBezTo>
                    <a:pt x="65494" y="3684"/>
                    <a:pt x="61810" y="0"/>
                    <a:pt x="57308"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1EAD0FF3-07FA-90FA-A97A-8DC32318D86F}"/>
                </a:ext>
              </a:extLst>
            </p:cNvPr>
            <p:cNvSpPr/>
            <p:nvPr/>
          </p:nvSpPr>
          <p:spPr>
            <a:xfrm>
              <a:off x="11217178" y="2615193"/>
              <a:ext cx="49120" cy="16373"/>
            </a:xfrm>
            <a:custGeom>
              <a:avLst/>
              <a:gdLst>
                <a:gd name="connsiteX0" fmla="*/ 8187 w 49120"/>
                <a:gd name="connsiteY0" fmla="*/ 16374 h 16373"/>
                <a:gd name="connsiteX1" fmla="*/ 40934 w 49120"/>
                <a:gd name="connsiteY1" fmla="*/ 16374 h 16373"/>
                <a:gd name="connsiteX2" fmla="*/ 49121 w 49120"/>
                <a:gd name="connsiteY2" fmla="*/ 8187 h 16373"/>
                <a:gd name="connsiteX3" fmla="*/ 40934 w 49120"/>
                <a:gd name="connsiteY3" fmla="*/ 0 h 16373"/>
                <a:gd name="connsiteX4" fmla="*/ 8187 w 49120"/>
                <a:gd name="connsiteY4" fmla="*/ 0 h 16373"/>
                <a:gd name="connsiteX5" fmla="*/ 0 w 49120"/>
                <a:gd name="connsiteY5" fmla="*/ 8187 h 16373"/>
                <a:gd name="connsiteX6" fmla="*/ 8187 w 49120"/>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20" h="16373">
                  <a:moveTo>
                    <a:pt x="8187" y="16374"/>
                  </a:moveTo>
                  <a:lnTo>
                    <a:pt x="40934" y="16374"/>
                  </a:lnTo>
                  <a:cubicBezTo>
                    <a:pt x="45436" y="16374"/>
                    <a:pt x="49121" y="12689"/>
                    <a:pt x="49121" y="8187"/>
                  </a:cubicBezTo>
                  <a:cubicBezTo>
                    <a:pt x="49121" y="3684"/>
                    <a:pt x="45436" y="0"/>
                    <a:pt x="40934"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0EF3268A-4156-83C0-1950-9616BA72A11C}"/>
                </a:ext>
              </a:extLst>
            </p:cNvPr>
            <p:cNvSpPr/>
            <p:nvPr/>
          </p:nvSpPr>
          <p:spPr>
            <a:xfrm>
              <a:off x="11151683" y="2647940"/>
              <a:ext cx="49120" cy="49120"/>
            </a:xfrm>
            <a:custGeom>
              <a:avLst/>
              <a:gdLst>
                <a:gd name="connsiteX0" fmla="*/ 0 w 49120"/>
                <a:gd name="connsiteY0" fmla="*/ 40934 h 49120"/>
                <a:gd name="connsiteX1" fmla="*/ 8187 w 49120"/>
                <a:gd name="connsiteY1" fmla="*/ 49121 h 49120"/>
                <a:gd name="connsiteX2" fmla="*/ 40934 w 49120"/>
                <a:gd name="connsiteY2" fmla="*/ 49121 h 49120"/>
                <a:gd name="connsiteX3" fmla="*/ 49121 w 49120"/>
                <a:gd name="connsiteY3" fmla="*/ 40934 h 49120"/>
                <a:gd name="connsiteX4" fmla="*/ 49121 w 49120"/>
                <a:gd name="connsiteY4" fmla="*/ 8187 h 49120"/>
                <a:gd name="connsiteX5" fmla="*/ 40934 w 49120"/>
                <a:gd name="connsiteY5" fmla="*/ 0 h 49120"/>
                <a:gd name="connsiteX6" fmla="*/ 8187 w 49120"/>
                <a:gd name="connsiteY6" fmla="*/ 0 h 49120"/>
                <a:gd name="connsiteX7" fmla="*/ 0 w 49120"/>
                <a:gd name="connsiteY7" fmla="*/ 8187 h 49120"/>
                <a:gd name="connsiteX8" fmla="*/ 0 w 49120"/>
                <a:gd name="connsiteY8" fmla="*/ 40934 h 49120"/>
                <a:gd name="connsiteX9" fmla="*/ 16374 w 49120"/>
                <a:gd name="connsiteY9" fmla="*/ 16374 h 49120"/>
                <a:gd name="connsiteX10" fmla="*/ 32747 w 49120"/>
                <a:gd name="connsiteY10" fmla="*/ 16374 h 49120"/>
                <a:gd name="connsiteX11" fmla="*/ 32747 w 49120"/>
                <a:gd name="connsiteY11" fmla="*/ 32747 h 49120"/>
                <a:gd name="connsiteX12" fmla="*/ 16374 w 49120"/>
                <a:gd name="connsiteY12" fmla="*/ 32747 h 49120"/>
                <a:gd name="connsiteX13" fmla="*/ 16374 w 49120"/>
                <a:gd name="connsiteY13" fmla="*/ 16374 h 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20" h="49120">
                  <a:moveTo>
                    <a:pt x="0" y="40934"/>
                  </a:moveTo>
                  <a:cubicBezTo>
                    <a:pt x="0" y="45437"/>
                    <a:pt x="3684" y="49121"/>
                    <a:pt x="8187" y="49121"/>
                  </a:cubicBezTo>
                  <a:lnTo>
                    <a:pt x="40934" y="49121"/>
                  </a:lnTo>
                  <a:cubicBezTo>
                    <a:pt x="45436" y="49121"/>
                    <a:pt x="49121" y="45437"/>
                    <a:pt x="49121" y="40934"/>
                  </a:cubicBezTo>
                  <a:lnTo>
                    <a:pt x="49121" y="8187"/>
                  </a:lnTo>
                  <a:cubicBezTo>
                    <a:pt x="49121" y="3684"/>
                    <a:pt x="45436" y="0"/>
                    <a:pt x="40934" y="0"/>
                  </a:cubicBezTo>
                  <a:lnTo>
                    <a:pt x="8187" y="0"/>
                  </a:lnTo>
                  <a:cubicBezTo>
                    <a:pt x="3684" y="0"/>
                    <a:pt x="0" y="3684"/>
                    <a:pt x="0" y="8187"/>
                  </a:cubicBezTo>
                  <a:lnTo>
                    <a:pt x="0" y="40934"/>
                  </a:lnTo>
                  <a:close/>
                  <a:moveTo>
                    <a:pt x="16374" y="16374"/>
                  </a:moveTo>
                  <a:lnTo>
                    <a:pt x="32747" y="16374"/>
                  </a:lnTo>
                  <a:lnTo>
                    <a:pt x="32747" y="32747"/>
                  </a:lnTo>
                  <a:lnTo>
                    <a:pt x="16374" y="32747"/>
                  </a:lnTo>
                  <a:lnTo>
                    <a:pt x="16374" y="16374"/>
                  </a:lnTo>
                  <a:close/>
                </a:path>
              </a:pathLst>
            </a:custGeom>
            <a:grpFill/>
            <a:ln w="8180"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C7B6309C-7E0D-6E07-8740-93350B77B6B8}"/>
                </a:ext>
              </a:extLst>
            </p:cNvPr>
            <p:cNvSpPr/>
            <p:nvPr/>
          </p:nvSpPr>
          <p:spPr>
            <a:xfrm>
              <a:off x="11217178" y="2647940"/>
              <a:ext cx="65494" cy="16373"/>
            </a:xfrm>
            <a:custGeom>
              <a:avLst/>
              <a:gdLst>
                <a:gd name="connsiteX0" fmla="*/ 8187 w 65494"/>
                <a:gd name="connsiteY0" fmla="*/ 16374 h 16373"/>
                <a:gd name="connsiteX1" fmla="*/ 57308 w 65494"/>
                <a:gd name="connsiteY1" fmla="*/ 16374 h 16373"/>
                <a:gd name="connsiteX2" fmla="*/ 65494 w 65494"/>
                <a:gd name="connsiteY2" fmla="*/ 8187 h 16373"/>
                <a:gd name="connsiteX3" fmla="*/ 57308 w 65494"/>
                <a:gd name="connsiteY3" fmla="*/ 0 h 16373"/>
                <a:gd name="connsiteX4" fmla="*/ 8187 w 65494"/>
                <a:gd name="connsiteY4" fmla="*/ 0 h 16373"/>
                <a:gd name="connsiteX5" fmla="*/ 0 w 65494"/>
                <a:gd name="connsiteY5" fmla="*/ 8187 h 16373"/>
                <a:gd name="connsiteX6" fmla="*/ 8187 w 65494"/>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94" h="16373">
                  <a:moveTo>
                    <a:pt x="8187" y="16374"/>
                  </a:moveTo>
                  <a:lnTo>
                    <a:pt x="57308" y="16374"/>
                  </a:lnTo>
                  <a:cubicBezTo>
                    <a:pt x="61810" y="16374"/>
                    <a:pt x="65494" y="12689"/>
                    <a:pt x="65494" y="8187"/>
                  </a:cubicBezTo>
                  <a:cubicBezTo>
                    <a:pt x="65494" y="3684"/>
                    <a:pt x="61810" y="0"/>
                    <a:pt x="57308"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2C95E231-B774-C3FB-E654-2868BC193463}"/>
                </a:ext>
              </a:extLst>
            </p:cNvPr>
            <p:cNvSpPr/>
            <p:nvPr/>
          </p:nvSpPr>
          <p:spPr>
            <a:xfrm>
              <a:off x="11217178" y="2680687"/>
              <a:ext cx="49120" cy="16373"/>
            </a:xfrm>
            <a:custGeom>
              <a:avLst/>
              <a:gdLst>
                <a:gd name="connsiteX0" fmla="*/ 8187 w 49120"/>
                <a:gd name="connsiteY0" fmla="*/ 16374 h 16373"/>
                <a:gd name="connsiteX1" fmla="*/ 40934 w 49120"/>
                <a:gd name="connsiteY1" fmla="*/ 16374 h 16373"/>
                <a:gd name="connsiteX2" fmla="*/ 49121 w 49120"/>
                <a:gd name="connsiteY2" fmla="*/ 8187 h 16373"/>
                <a:gd name="connsiteX3" fmla="*/ 40934 w 49120"/>
                <a:gd name="connsiteY3" fmla="*/ 0 h 16373"/>
                <a:gd name="connsiteX4" fmla="*/ 8187 w 49120"/>
                <a:gd name="connsiteY4" fmla="*/ 0 h 16373"/>
                <a:gd name="connsiteX5" fmla="*/ 0 w 49120"/>
                <a:gd name="connsiteY5" fmla="*/ 8187 h 16373"/>
                <a:gd name="connsiteX6" fmla="*/ 8187 w 49120"/>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20" h="16373">
                  <a:moveTo>
                    <a:pt x="8187" y="16374"/>
                  </a:moveTo>
                  <a:lnTo>
                    <a:pt x="40934" y="16374"/>
                  </a:lnTo>
                  <a:cubicBezTo>
                    <a:pt x="45436" y="16374"/>
                    <a:pt x="49121" y="12689"/>
                    <a:pt x="49121" y="8187"/>
                  </a:cubicBezTo>
                  <a:cubicBezTo>
                    <a:pt x="49121" y="3684"/>
                    <a:pt x="45436" y="0"/>
                    <a:pt x="40934"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grpSp>
    </p:spTree>
    <p:extLst>
      <p:ext uri="{BB962C8B-B14F-4D97-AF65-F5344CB8AC3E}">
        <p14:creationId xmlns:p14="http://schemas.microsoft.com/office/powerpoint/2010/main" val="203478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9CB10-AC6D-EA49-B5AE-6FDFAEED608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17A544-BF81-D4B5-F1CC-FA138E77D083}"/>
              </a:ext>
            </a:extLst>
          </p:cNvPr>
          <p:cNvSpPr>
            <a:spLocks noGrp="1"/>
          </p:cNvSpPr>
          <p:nvPr>
            <p:ph type="title"/>
          </p:nvPr>
        </p:nvSpPr>
        <p:spPr>
          <a:xfrm>
            <a:off x="634374" y="359164"/>
            <a:ext cx="9244411" cy="988193"/>
          </a:xfrm>
        </p:spPr>
        <p:txBody>
          <a:bodyPr/>
          <a:lstStyle/>
          <a:p>
            <a:r>
              <a:rPr lang="pt-BR" dirty="0"/>
              <a:t>Sobre Fraturamento Hidráulico</a:t>
            </a:r>
          </a:p>
        </p:txBody>
      </p:sp>
      <p:sp>
        <p:nvSpPr>
          <p:cNvPr id="13" name="Subtítulo 2">
            <a:extLst>
              <a:ext uri="{FF2B5EF4-FFF2-40B4-BE49-F238E27FC236}">
                <a16:creationId xmlns:a16="http://schemas.microsoft.com/office/drawing/2014/main" id="{FFD2B573-5738-5AE4-1C96-E2C3BBFD89D6}"/>
              </a:ext>
            </a:extLst>
          </p:cNvPr>
          <p:cNvSpPr txBox="1">
            <a:spLocks/>
          </p:cNvSpPr>
          <p:nvPr/>
        </p:nvSpPr>
        <p:spPr>
          <a:xfrm>
            <a:off x="1020676" y="1679788"/>
            <a:ext cx="10150647" cy="41825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04077"/>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pt-BR" sz="1800" dirty="0"/>
              <a:t>As operações de </a:t>
            </a:r>
            <a:r>
              <a:rPr lang="pt-BR" sz="1800" b="1" dirty="0"/>
              <a:t>Fraturamento Hidráulico em Reservatórios Convencionais ou Não Convencionais </a:t>
            </a:r>
            <a:r>
              <a:rPr lang="pt-BR" sz="1800" dirty="0"/>
              <a:t>são atividades inerentes ao segmento de E&amp;P, praticadas de longa data, e estão suportadas pelos devidos sistemas de proteção ambiental legal e regulatório.</a:t>
            </a:r>
          </a:p>
          <a:p>
            <a:pPr algn="just">
              <a:lnSpc>
                <a:spcPct val="120000"/>
              </a:lnSpc>
            </a:pPr>
            <a:r>
              <a:rPr lang="pt-BR" sz="1800" dirty="0"/>
              <a:t>No Brasil, os Fraturamentos Hidráulicos em </a:t>
            </a:r>
            <a:r>
              <a:rPr lang="pt-BR" sz="1800" b="1" dirty="0"/>
              <a:t>Reservatórios Convencionais </a:t>
            </a:r>
            <a:r>
              <a:rPr lang="pt-BR" sz="1800" dirty="0"/>
              <a:t>são operações rotineiras, praticadas pela indústria do petróleo desde a década de 60, já tendo sido realizadas milhares de operações, sem ocorrência de quaisquer acidentes ambientais. </a:t>
            </a:r>
          </a:p>
          <a:p>
            <a:pPr algn="just">
              <a:lnSpc>
                <a:spcPct val="120000"/>
              </a:lnSpc>
            </a:pPr>
            <a:endParaRPr lang="pt-BR" sz="1800" dirty="0"/>
          </a:p>
          <a:p>
            <a:pPr algn="just">
              <a:lnSpc>
                <a:spcPct val="120000"/>
              </a:lnSpc>
            </a:pPr>
            <a:endParaRPr lang="pt-BR" sz="1600" dirty="0"/>
          </a:p>
        </p:txBody>
      </p:sp>
      <p:grpSp>
        <p:nvGrpSpPr>
          <p:cNvPr id="14" name="Gráfico 4">
            <a:extLst>
              <a:ext uri="{FF2B5EF4-FFF2-40B4-BE49-F238E27FC236}">
                <a16:creationId xmlns:a16="http://schemas.microsoft.com/office/drawing/2014/main" id="{F274167E-9FA2-B8EA-AD8F-06CEF2F0BFF3}"/>
              </a:ext>
            </a:extLst>
          </p:cNvPr>
          <p:cNvGrpSpPr/>
          <p:nvPr/>
        </p:nvGrpSpPr>
        <p:grpSpPr>
          <a:xfrm>
            <a:off x="574476" y="1719487"/>
            <a:ext cx="274610" cy="301174"/>
            <a:chOff x="4231869" y="1540757"/>
            <a:chExt cx="343845" cy="409340"/>
          </a:xfrm>
          <a:solidFill>
            <a:srgbClr val="004077"/>
          </a:solidFill>
        </p:grpSpPr>
        <p:sp>
          <p:nvSpPr>
            <p:cNvPr id="15" name="Forma Livre: Forma 14">
              <a:extLst>
                <a:ext uri="{FF2B5EF4-FFF2-40B4-BE49-F238E27FC236}">
                  <a16:creationId xmlns:a16="http://schemas.microsoft.com/office/drawing/2014/main" id="{F9CCBF13-E623-39D6-6C22-9E0CA293DB8D}"/>
                </a:ext>
              </a:extLst>
            </p:cNvPr>
            <p:cNvSpPr/>
            <p:nvPr/>
          </p:nvSpPr>
          <p:spPr>
            <a:xfrm>
              <a:off x="4395605" y="1540757"/>
              <a:ext cx="16373" cy="32747"/>
            </a:xfrm>
            <a:custGeom>
              <a:avLst/>
              <a:gdLst>
                <a:gd name="connsiteX0" fmla="*/ 8187 w 16373"/>
                <a:gd name="connsiteY0" fmla="*/ 32747 h 32747"/>
                <a:gd name="connsiteX1" fmla="*/ 16374 w 16373"/>
                <a:gd name="connsiteY1" fmla="*/ 24560 h 32747"/>
                <a:gd name="connsiteX2" fmla="*/ 16374 w 16373"/>
                <a:gd name="connsiteY2" fmla="*/ 8187 h 32747"/>
                <a:gd name="connsiteX3" fmla="*/ 8187 w 16373"/>
                <a:gd name="connsiteY3" fmla="*/ 0 h 32747"/>
                <a:gd name="connsiteX4" fmla="*/ 0 w 16373"/>
                <a:gd name="connsiteY4" fmla="*/ 8187 h 32747"/>
                <a:gd name="connsiteX5" fmla="*/ 0 w 16373"/>
                <a:gd name="connsiteY5" fmla="*/ 24560 h 32747"/>
                <a:gd name="connsiteX6" fmla="*/ 8187 w 16373"/>
                <a:gd name="connsiteY6" fmla="*/ 32747 h 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3" h="32747">
                  <a:moveTo>
                    <a:pt x="8187" y="32747"/>
                  </a:moveTo>
                  <a:cubicBezTo>
                    <a:pt x="12689" y="32747"/>
                    <a:pt x="16374" y="29063"/>
                    <a:pt x="16374" y="24560"/>
                  </a:cubicBezTo>
                  <a:lnTo>
                    <a:pt x="16374" y="8187"/>
                  </a:lnTo>
                  <a:cubicBezTo>
                    <a:pt x="16374" y="3684"/>
                    <a:pt x="12689" y="0"/>
                    <a:pt x="8187" y="0"/>
                  </a:cubicBezTo>
                  <a:cubicBezTo>
                    <a:pt x="3684" y="0"/>
                    <a:pt x="0" y="3684"/>
                    <a:pt x="0" y="8187"/>
                  </a:cubicBezTo>
                  <a:lnTo>
                    <a:pt x="0" y="24560"/>
                  </a:lnTo>
                  <a:cubicBezTo>
                    <a:pt x="0" y="29063"/>
                    <a:pt x="3684" y="32747"/>
                    <a:pt x="8187" y="32747"/>
                  </a:cubicBezTo>
                  <a:close/>
                </a:path>
              </a:pathLst>
            </a:custGeom>
            <a:grpFill/>
            <a:ln w="818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8B148E39-BC9D-C3F3-7091-B645E285B30B}"/>
                </a:ext>
              </a:extLst>
            </p:cNvPr>
            <p:cNvSpPr/>
            <p:nvPr/>
          </p:nvSpPr>
          <p:spPr>
            <a:xfrm>
              <a:off x="4279823" y="1588793"/>
              <a:ext cx="27875" cy="27815"/>
            </a:xfrm>
            <a:custGeom>
              <a:avLst/>
              <a:gdLst>
                <a:gd name="connsiteX0" fmla="*/ 13938 w 27875"/>
                <a:gd name="connsiteY0" fmla="*/ 25481 h 27815"/>
                <a:gd name="connsiteX1" fmla="*/ 25481 w 27875"/>
                <a:gd name="connsiteY1" fmla="*/ 25481 h 27815"/>
                <a:gd name="connsiteX2" fmla="*/ 25481 w 27875"/>
                <a:gd name="connsiteY2" fmla="*/ 13938 h 27815"/>
                <a:gd name="connsiteX3" fmla="*/ 13938 w 27875"/>
                <a:gd name="connsiteY3" fmla="*/ 2395 h 27815"/>
                <a:gd name="connsiteX4" fmla="*/ 2395 w 27875"/>
                <a:gd name="connsiteY4" fmla="*/ 2395 h 27815"/>
                <a:gd name="connsiteX5" fmla="*/ 2395 w 27875"/>
                <a:gd name="connsiteY5" fmla="*/ 13938 h 27815"/>
                <a:gd name="connsiteX6" fmla="*/ 13938 w 27875"/>
                <a:gd name="connsiteY6" fmla="*/ 25481 h 2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5" h="27815">
                  <a:moveTo>
                    <a:pt x="13938" y="25481"/>
                  </a:moveTo>
                  <a:cubicBezTo>
                    <a:pt x="16967" y="28510"/>
                    <a:pt x="22370" y="28674"/>
                    <a:pt x="25481" y="25481"/>
                  </a:cubicBezTo>
                  <a:cubicBezTo>
                    <a:pt x="28674" y="22289"/>
                    <a:pt x="28674" y="17131"/>
                    <a:pt x="25481" y="13938"/>
                  </a:cubicBezTo>
                  <a:lnTo>
                    <a:pt x="13938" y="2395"/>
                  </a:lnTo>
                  <a:cubicBezTo>
                    <a:pt x="10745" y="-798"/>
                    <a:pt x="5588" y="-798"/>
                    <a:pt x="2395" y="2395"/>
                  </a:cubicBezTo>
                  <a:cubicBezTo>
                    <a:pt x="-798" y="5587"/>
                    <a:pt x="-798" y="10745"/>
                    <a:pt x="2395" y="13938"/>
                  </a:cubicBezTo>
                  <a:cubicBezTo>
                    <a:pt x="2395" y="13938"/>
                    <a:pt x="13938" y="25481"/>
                    <a:pt x="13938" y="25481"/>
                  </a:cubicBezTo>
                  <a:close/>
                </a:path>
              </a:pathLst>
            </a:custGeom>
            <a:grpFill/>
            <a:ln w="818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BE57694A-1EDD-9EFF-0546-3C8C03163FAC}"/>
                </a:ext>
              </a:extLst>
            </p:cNvPr>
            <p:cNvSpPr/>
            <p:nvPr/>
          </p:nvSpPr>
          <p:spPr>
            <a:xfrm>
              <a:off x="4231869" y="1704493"/>
              <a:ext cx="32747" cy="16373"/>
            </a:xfrm>
            <a:custGeom>
              <a:avLst/>
              <a:gdLst>
                <a:gd name="connsiteX0" fmla="*/ 24560 w 32747"/>
                <a:gd name="connsiteY0" fmla="*/ 0 h 16373"/>
                <a:gd name="connsiteX1" fmla="*/ 8187 w 32747"/>
                <a:gd name="connsiteY1" fmla="*/ 0 h 16373"/>
                <a:gd name="connsiteX2" fmla="*/ 0 w 32747"/>
                <a:gd name="connsiteY2" fmla="*/ 8187 h 16373"/>
                <a:gd name="connsiteX3" fmla="*/ 8187 w 32747"/>
                <a:gd name="connsiteY3" fmla="*/ 16374 h 16373"/>
                <a:gd name="connsiteX4" fmla="*/ 24560 w 32747"/>
                <a:gd name="connsiteY4" fmla="*/ 16374 h 16373"/>
                <a:gd name="connsiteX5" fmla="*/ 32747 w 32747"/>
                <a:gd name="connsiteY5" fmla="*/ 8187 h 16373"/>
                <a:gd name="connsiteX6" fmla="*/ 24560 w 32747"/>
                <a:gd name="connsiteY6" fmla="*/ 0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7" h="16373">
                  <a:moveTo>
                    <a:pt x="24560" y="0"/>
                  </a:moveTo>
                  <a:lnTo>
                    <a:pt x="8187" y="0"/>
                  </a:lnTo>
                  <a:cubicBezTo>
                    <a:pt x="3684" y="0"/>
                    <a:pt x="0" y="3684"/>
                    <a:pt x="0" y="8187"/>
                  </a:cubicBezTo>
                  <a:cubicBezTo>
                    <a:pt x="0" y="12690"/>
                    <a:pt x="3684" y="16374"/>
                    <a:pt x="8187" y="16374"/>
                  </a:cubicBezTo>
                  <a:lnTo>
                    <a:pt x="24560" y="16374"/>
                  </a:lnTo>
                  <a:cubicBezTo>
                    <a:pt x="29063" y="16374"/>
                    <a:pt x="32747" y="12690"/>
                    <a:pt x="32747" y="8187"/>
                  </a:cubicBezTo>
                  <a:cubicBezTo>
                    <a:pt x="32747" y="3684"/>
                    <a:pt x="29063" y="0"/>
                    <a:pt x="24560" y="0"/>
                  </a:cubicBezTo>
                  <a:close/>
                </a:path>
              </a:pathLst>
            </a:custGeom>
            <a:grpFill/>
            <a:ln w="818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D752C4F2-BFBA-8588-345E-82862A0AC072}"/>
                </a:ext>
              </a:extLst>
            </p:cNvPr>
            <p:cNvSpPr/>
            <p:nvPr/>
          </p:nvSpPr>
          <p:spPr>
            <a:xfrm>
              <a:off x="4499802" y="1588711"/>
              <a:ext cx="27876" cy="27815"/>
            </a:xfrm>
            <a:custGeom>
              <a:avLst/>
              <a:gdLst>
                <a:gd name="connsiteX0" fmla="*/ 13938 w 27876"/>
                <a:gd name="connsiteY0" fmla="*/ 2395 h 27815"/>
                <a:gd name="connsiteX1" fmla="*/ 2395 w 27876"/>
                <a:gd name="connsiteY1" fmla="*/ 13938 h 27815"/>
                <a:gd name="connsiteX2" fmla="*/ 2395 w 27876"/>
                <a:gd name="connsiteY2" fmla="*/ 25481 h 27815"/>
                <a:gd name="connsiteX3" fmla="*/ 13938 w 27876"/>
                <a:gd name="connsiteY3" fmla="*/ 25481 h 27815"/>
                <a:gd name="connsiteX4" fmla="*/ 25481 w 27876"/>
                <a:gd name="connsiteY4" fmla="*/ 13938 h 27815"/>
                <a:gd name="connsiteX5" fmla="*/ 25481 w 27876"/>
                <a:gd name="connsiteY5" fmla="*/ 2395 h 27815"/>
                <a:gd name="connsiteX6" fmla="*/ 13938 w 27876"/>
                <a:gd name="connsiteY6" fmla="*/ 2395 h 2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6" h="27815">
                  <a:moveTo>
                    <a:pt x="13938" y="2395"/>
                  </a:moveTo>
                  <a:lnTo>
                    <a:pt x="2395" y="13938"/>
                  </a:lnTo>
                  <a:cubicBezTo>
                    <a:pt x="-798" y="17131"/>
                    <a:pt x="-798" y="22289"/>
                    <a:pt x="2395" y="25481"/>
                  </a:cubicBezTo>
                  <a:cubicBezTo>
                    <a:pt x="5424" y="28511"/>
                    <a:pt x="10827" y="28674"/>
                    <a:pt x="13938" y="25481"/>
                  </a:cubicBezTo>
                  <a:lnTo>
                    <a:pt x="25481" y="13938"/>
                  </a:lnTo>
                  <a:cubicBezTo>
                    <a:pt x="28674" y="10745"/>
                    <a:pt x="28674" y="5587"/>
                    <a:pt x="25481" y="2395"/>
                  </a:cubicBezTo>
                  <a:cubicBezTo>
                    <a:pt x="22289" y="-798"/>
                    <a:pt x="17131" y="-798"/>
                    <a:pt x="13938" y="2395"/>
                  </a:cubicBezTo>
                  <a:close/>
                </a:path>
              </a:pathLst>
            </a:custGeom>
            <a:grpFill/>
            <a:ln w="818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30B02D58-7819-995D-4F8E-1FDA4FC48946}"/>
                </a:ext>
              </a:extLst>
            </p:cNvPr>
            <p:cNvSpPr/>
            <p:nvPr/>
          </p:nvSpPr>
          <p:spPr>
            <a:xfrm>
              <a:off x="4542967" y="1704493"/>
              <a:ext cx="32747" cy="16373"/>
            </a:xfrm>
            <a:custGeom>
              <a:avLst/>
              <a:gdLst>
                <a:gd name="connsiteX0" fmla="*/ 24560 w 32747"/>
                <a:gd name="connsiteY0" fmla="*/ 0 h 16373"/>
                <a:gd name="connsiteX1" fmla="*/ 8187 w 32747"/>
                <a:gd name="connsiteY1" fmla="*/ 0 h 16373"/>
                <a:gd name="connsiteX2" fmla="*/ 0 w 32747"/>
                <a:gd name="connsiteY2" fmla="*/ 8187 h 16373"/>
                <a:gd name="connsiteX3" fmla="*/ 8187 w 32747"/>
                <a:gd name="connsiteY3" fmla="*/ 16374 h 16373"/>
                <a:gd name="connsiteX4" fmla="*/ 24560 w 32747"/>
                <a:gd name="connsiteY4" fmla="*/ 16374 h 16373"/>
                <a:gd name="connsiteX5" fmla="*/ 32747 w 32747"/>
                <a:gd name="connsiteY5" fmla="*/ 8187 h 16373"/>
                <a:gd name="connsiteX6" fmla="*/ 24560 w 32747"/>
                <a:gd name="connsiteY6" fmla="*/ 0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7" h="16373">
                  <a:moveTo>
                    <a:pt x="24560" y="0"/>
                  </a:moveTo>
                  <a:lnTo>
                    <a:pt x="8187" y="0"/>
                  </a:lnTo>
                  <a:cubicBezTo>
                    <a:pt x="3684" y="0"/>
                    <a:pt x="0" y="3684"/>
                    <a:pt x="0" y="8187"/>
                  </a:cubicBezTo>
                  <a:cubicBezTo>
                    <a:pt x="0" y="12690"/>
                    <a:pt x="3684" y="16374"/>
                    <a:pt x="8187" y="16374"/>
                  </a:cubicBezTo>
                  <a:lnTo>
                    <a:pt x="24560" y="16374"/>
                  </a:lnTo>
                  <a:cubicBezTo>
                    <a:pt x="29063" y="16374"/>
                    <a:pt x="32747" y="12690"/>
                    <a:pt x="32747" y="8187"/>
                  </a:cubicBezTo>
                  <a:cubicBezTo>
                    <a:pt x="32747" y="3684"/>
                    <a:pt x="29063" y="0"/>
                    <a:pt x="24560" y="0"/>
                  </a:cubicBezTo>
                  <a:close/>
                </a:path>
              </a:pathLst>
            </a:custGeom>
            <a:grpFill/>
            <a:ln w="818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E217045F-FB16-3C03-07CA-C6D081E5EC2A}"/>
                </a:ext>
              </a:extLst>
            </p:cNvPr>
            <p:cNvSpPr/>
            <p:nvPr/>
          </p:nvSpPr>
          <p:spPr>
            <a:xfrm>
              <a:off x="4281000" y="1589905"/>
              <a:ext cx="245593" cy="360191"/>
            </a:xfrm>
            <a:custGeom>
              <a:avLst/>
              <a:gdLst>
                <a:gd name="connsiteX0" fmla="*/ 245594 w 245593"/>
                <a:gd name="connsiteY0" fmla="*/ 122774 h 360191"/>
                <a:gd name="connsiteX1" fmla="*/ 204659 w 245593"/>
                <a:gd name="connsiteY1" fmla="*/ 31246 h 360191"/>
                <a:gd name="connsiteX2" fmla="*/ 108792 w 245593"/>
                <a:gd name="connsiteY2" fmla="*/ 791 h 360191"/>
                <a:gd name="connsiteX3" fmla="*/ 49356 w 245593"/>
                <a:gd name="connsiteY3" fmla="*/ 24532 h 360191"/>
                <a:gd name="connsiteX4" fmla="*/ 47718 w 245593"/>
                <a:gd name="connsiteY4" fmla="*/ 35994 h 360191"/>
                <a:gd name="connsiteX5" fmla="*/ 59180 w 245593"/>
                <a:gd name="connsiteY5" fmla="*/ 37631 h 360191"/>
                <a:gd name="connsiteX6" fmla="*/ 110593 w 245593"/>
                <a:gd name="connsiteY6" fmla="*/ 17001 h 360191"/>
                <a:gd name="connsiteX7" fmla="*/ 193771 w 245593"/>
                <a:gd name="connsiteY7" fmla="*/ 43444 h 360191"/>
                <a:gd name="connsiteX8" fmla="*/ 229220 w 245593"/>
                <a:gd name="connsiteY8" fmla="*/ 122774 h 360191"/>
                <a:gd name="connsiteX9" fmla="*/ 194999 w 245593"/>
                <a:gd name="connsiteY9" fmla="*/ 200794 h 360191"/>
                <a:gd name="connsiteX10" fmla="*/ 172403 w 245593"/>
                <a:gd name="connsiteY10" fmla="*/ 245576 h 360191"/>
                <a:gd name="connsiteX11" fmla="*/ 73261 w 245593"/>
                <a:gd name="connsiteY11" fmla="*/ 245576 h 360191"/>
                <a:gd name="connsiteX12" fmla="*/ 51402 w 245593"/>
                <a:gd name="connsiteY12" fmla="*/ 201613 h 360191"/>
                <a:gd name="connsiteX13" fmla="*/ 17100 w 245593"/>
                <a:gd name="connsiteY13" fmla="*/ 110003 h 360191"/>
                <a:gd name="connsiteX14" fmla="*/ 37649 w 245593"/>
                <a:gd name="connsiteY14" fmla="*/ 59163 h 360191"/>
                <a:gd name="connsiteX15" fmla="*/ 36011 w 245593"/>
                <a:gd name="connsiteY15" fmla="*/ 47701 h 360191"/>
                <a:gd name="connsiteX16" fmla="*/ 24550 w 245593"/>
                <a:gd name="connsiteY16" fmla="*/ 49338 h 360191"/>
                <a:gd name="connsiteX17" fmla="*/ 890 w 245593"/>
                <a:gd name="connsiteY17" fmla="*/ 108038 h 360191"/>
                <a:gd name="connsiteX18" fmla="*/ 40432 w 245593"/>
                <a:gd name="connsiteY18" fmla="*/ 213729 h 360191"/>
                <a:gd name="connsiteX19" fmla="*/ 56888 w 245593"/>
                <a:gd name="connsiteY19" fmla="*/ 247213 h 360191"/>
                <a:gd name="connsiteX20" fmla="*/ 48210 w 245593"/>
                <a:gd name="connsiteY20" fmla="*/ 252699 h 360191"/>
                <a:gd name="connsiteX21" fmla="*/ 40923 w 245593"/>
                <a:gd name="connsiteY21" fmla="*/ 270136 h 360191"/>
                <a:gd name="connsiteX22" fmla="*/ 47309 w 245593"/>
                <a:gd name="connsiteY22" fmla="*/ 286510 h 360191"/>
                <a:gd name="connsiteX23" fmla="*/ 40923 w 245593"/>
                <a:gd name="connsiteY23" fmla="*/ 302884 h 360191"/>
                <a:gd name="connsiteX24" fmla="*/ 65484 w 245593"/>
                <a:gd name="connsiteY24" fmla="*/ 327444 h 360191"/>
                <a:gd name="connsiteX25" fmla="*/ 65484 w 245593"/>
                <a:gd name="connsiteY25" fmla="*/ 335631 h 360191"/>
                <a:gd name="connsiteX26" fmla="*/ 90044 w 245593"/>
                <a:gd name="connsiteY26" fmla="*/ 360191 h 360191"/>
                <a:gd name="connsiteX27" fmla="*/ 155539 w 245593"/>
                <a:gd name="connsiteY27" fmla="*/ 360191 h 360191"/>
                <a:gd name="connsiteX28" fmla="*/ 180099 w 245593"/>
                <a:gd name="connsiteY28" fmla="*/ 335631 h 360191"/>
                <a:gd name="connsiteX29" fmla="*/ 180099 w 245593"/>
                <a:gd name="connsiteY29" fmla="*/ 327444 h 360191"/>
                <a:gd name="connsiteX30" fmla="*/ 197373 w 245593"/>
                <a:gd name="connsiteY30" fmla="*/ 320322 h 360191"/>
                <a:gd name="connsiteX31" fmla="*/ 204659 w 245593"/>
                <a:gd name="connsiteY31" fmla="*/ 302884 h 360191"/>
                <a:gd name="connsiteX32" fmla="*/ 198274 w 245593"/>
                <a:gd name="connsiteY32" fmla="*/ 286510 h 360191"/>
                <a:gd name="connsiteX33" fmla="*/ 204659 w 245593"/>
                <a:gd name="connsiteY33" fmla="*/ 270136 h 360191"/>
                <a:gd name="connsiteX34" fmla="*/ 188695 w 245593"/>
                <a:gd name="connsiteY34" fmla="*/ 247213 h 360191"/>
                <a:gd name="connsiteX35" fmla="*/ 206133 w 245593"/>
                <a:gd name="connsiteY35" fmla="*/ 212829 h 360191"/>
                <a:gd name="connsiteX36" fmla="*/ 245594 w 245593"/>
                <a:gd name="connsiteY36" fmla="*/ 122774 h 360191"/>
                <a:gd name="connsiteX37" fmla="*/ 163725 w 245593"/>
                <a:gd name="connsiteY37" fmla="*/ 335631 h 360191"/>
                <a:gd name="connsiteX38" fmla="*/ 155539 w 245593"/>
                <a:gd name="connsiteY38" fmla="*/ 343818 h 360191"/>
                <a:gd name="connsiteX39" fmla="*/ 90044 w 245593"/>
                <a:gd name="connsiteY39" fmla="*/ 343818 h 360191"/>
                <a:gd name="connsiteX40" fmla="*/ 81857 w 245593"/>
                <a:gd name="connsiteY40" fmla="*/ 335631 h 360191"/>
                <a:gd name="connsiteX41" fmla="*/ 81857 w 245593"/>
                <a:gd name="connsiteY41" fmla="*/ 327444 h 360191"/>
                <a:gd name="connsiteX42" fmla="*/ 163725 w 245593"/>
                <a:gd name="connsiteY42" fmla="*/ 327444 h 360191"/>
                <a:gd name="connsiteX43" fmla="*/ 163725 w 245593"/>
                <a:gd name="connsiteY43" fmla="*/ 335631 h 360191"/>
                <a:gd name="connsiteX44" fmla="*/ 139165 w 245593"/>
                <a:gd name="connsiteY44" fmla="*/ 294697 h 360191"/>
                <a:gd name="connsiteX45" fmla="*/ 180099 w 245593"/>
                <a:gd name="connsiteY45" fmla="*/ 294697 h 360191"/>
                <a:gd name="connsiteX46" fmla="*/ 180099 w 245593"/>
                <a:gd name="connsiteY46" fmla="*/ 311070 h 360191"/>
                <a:gd name="connsiteX47" fmla="*/ 65484 w 245593"/>
                <a:gd name="connsiteY47" fmla="*/ 311070 h 360191"/>
                <a:gd name="connsiteX48" fmla="*/ 57297 w 245593"/>
                <a:gd name="connsiteY48" fmla="*/ 302884 h 360191"/>
                <a:gd name="connsiteX49" fmla="*/ 65484 w 245593"/>
                <a:gd name="connsiteY49" fmla="*/ 294697 h 360191"/>
                <a:gd name="connsiteX50" fmla="*/ 106418 w 245593"/>
                <a:gd name="connsiteY50" fmla="*/ 294697 h 360191"/>
                <a:gd name="connsiteX51" fmla="*/ 114605 w 245593"/>
                <a:gd name="connsiteY51" fmla="*/ 286510 h 360191"/>
                <a:gd name="connsiteX52" fmla="*/ 106418 w 245593"/>
                <a:gd name="connsiteY52" fmla="*/ 278323 h 360191"/>
                <a:gd name="connsiteX53" fmla="*/ 65484 w 245593"/>
                <a:gd name="connsiteY53" fmla="*/ 278323 h 360191"/>
                <a:gd name="connsiteX54" fmla="*/ 57297 w 245593"/>
                <a:gd name="connsiteY54" fmla="*/ 270136 h 360191"/>
                <a:gd name="connsiteX55" fmla="*/ 65484 w 245593"/>
                <a:gd name="connsiteY55" fmla="*/ 261950 h 360191"/>
                <a:gd name="connsiteX56" fmla="*/ 180099 w 245593"/>
                <a:gd name="connsiteY56" fmla="*/ 261950 h 360191"/>
                <a:gd name="connsiteX57" fmla="*/ 188286 w 245593"/>
                <a:gd name="connsiteY57" fmla="*/ 270136 h 360191"/>
                <a:gd name="connsiteX58" fmla="*/ 180099 w 245593"/>
                <a:gd name="connsiteY58" fmla="*/ 278323 h 360191"/>
                <a:gd name="connsiteX59" fmla="*/ 139165 w 245593"/>
                <a:gd name="connsiteY59" fmla="*/ 278323 h 360191"/>
                <a:gd name="connsiteX60" fmla="*/ 130978 w 245593"/>
                <a:gd name="connsiteY60" fmla="*/ 286510 h 360191"/>
                <a:gd name="connsiteX61" fmla="*/ 139165 w 245593"/>
                <a:gd name="connsiteY61" fmla="*/ 294697 h 36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45593" h="360191">
                  <a:moveTo>
                    <a:pt x="245594" y="122774"/>
                  </a:moveTo>
                  <a:cubicBezTo>
                    <a:pt x="245594" y="87898"/>
                    <a:pt x="230693" y="54496"/>
                    <a:pt x="204659" y="31246"/>
                  </a:cubicBezTo>
                  <a:cubicBezTo>
                    <a:pt x="178298" y="7668"/>
                    <a:pt x="144241" y="-3139"/>
                    <a:pt x="108792" y="791"/>
                  </a:cubicBezTo>
                  <a:cubicBezTo>
                    <a:pt x="87261" y="3165"/>
                    <a:pt x="66712" y="11352"/>
                    <a:pt x="49356" y="24532"/>
                  </a:cubicBezTo>
                  <a:cubicBezTo>
                    <a:pt x="45754" y="27316"/>
                    <a:pt x="45017" y="32392"/>
                    <a:pt x="47718" y="35994"/>
                  </a:cubicBezTo>
                  <a:cubicBezTo>
                    <a:pt x="50502" y="39596"/>
                    <a:pt x="55578" y="40333"/>
                    <a:pt x="59180" y="37631"/>
                  </a:cubicBezTo>
                  <a:cubicBezTo>
                    <a:pt x="74244" y="26252"/>
                    <a:pt x="92009" y="19129"/>
                    <a:pt x="110593" y="17001"/>
                  </a:cubicBezTo>
                  <a:cubicBezTo>
                    <a:pt x="141457" y="13644"/>
                    <a:pt x="170930" y="22977"/>
                    <a:pt x="193771" y="43444"/>
                  </a:cubicBezTo>
                  <a:cubicBezTo>
                    <a:pt x="216285" y="63583"/>
                    <a:pt x="229220" y="92565"/>
                    <a:pt x="229220" y="122774"/>
                  </a:cubicBezTo>
                  <a:cubicBezTo>
                    <a:pt x="229220" y="152983"/>
                    <a:pt x="216776" y="180737"/>
                    <a:pt x="194999" y="200794"/>
                  </a:cubicBezTo>
                  <a:cubicBezTo>
                    <a:pt x="182309" y="212583"/>
                    <a:pt x="174368" y="228547"/>
                    <a:pt x="172403" y="245576"/>
                  </a:cubicBezTo>
                  <a:lnTo>
                    <a:pt x="73261" y="245576"/>
                  </a:lnTo>
                  <a:cubicBezTo>
                    <a:pt x="71378" y="228302"/>
                    <a:pt x="63601" y="212583"/>
                    <a:pt x="51402" y="201613"/>
                  </a:cubicBezTo>
                  <a:cubicBezTo>
                    <a:pt x="25532" y="178199"/>
                    <a:pt x="13006" y="144797"/>
                    <a:pt x="17100" y="110003"/>
                  </a:cubicBezTo>
                  <a:cubicBezTo>
                    <a:pt x="19228" y="91664"/>
                    <a:pt x="26351" y="74144"/>
                    <a:pt x="37649" y="59163"/>
                  </a:cubicBezTo>
                  <a:cubicBezTo>
                    <a:pt x="40350" y="55560"/>
                    <a:pt x="39613" y="50403"/>
                    <a:pt x="36011" y="47701"/>
                  </a:cubicBezTo>
                  <a:cubicBezTo>
                    <a:pt x="32409" y="44999"/>
                    <a:pt x="27251" y="45736"/>
                    <a:pt x="24550" y="49338"/>
                  </a:cubicBezTo>
                  <a:cubicBezTo>
                    <a:pt x="11533" y="66531"/>
                    <a:pt x="3346" y="86916"/>
                    <a:pt x="890" y="108038"/>
                  </a:cubicBezTo>
                  <a:cubicBezTo>
                    <a:pt x="-3858" y="148235"/>
                    <a:pt x="10550" y="186795"/>
                    <a:pt x="40432" y="213729"/>
                  </a:cubicBezTo>
                  <a:cubicBezTo>
                    <a:pt x="49683" y="221998"/>
                    <a:pt x="55414" y="233951"/>
                    <a:pt x="56888" y="247213"/>
                  </a:cubicBezTo>
                  <a:cubicBezTo>
                    <a:pt x="53613" y="248360"/>
                    <a:pt x="50666" y="250243"/>
                    <a:pt x="48210" y="252699"/>
                  </a:cubicBezTo>
                  <a:cubicBezTo>
                    <a:pt x="43543" y="257283"/>
                    <a:pt x="40923" y="263505"/>
                    <a:pt x="40923" y="270136"/>
                  </a:cubicBezTo>
                  <a:cubicBezTo>
                    <a:pt x="40923" y="276768"/>
                    <a:pt x="43379" y="282171"/>
                    <a:pt x="47309" y="286510"/>
                  </a:cubicBezTo>
                  <a:cubicBezTo>
                    <a:pt x="43216" y="291013"/>
                    <a:pt x="40923" y="296744"/>
                    <a:pt x="40923" y="302884"/>
                  </a:cubicBezTo>
                  <a:cubicBezTo>
                    <a:pt x="40923" y="316392"/>
                    <a:pt x="51976" y="327444"/>
                    <a:pt x="65484" y="327444"/>
                  </a:cubicBezTo>
                  <a:lnTo>
                    <a:pt x="65484" y="335631"/>
                  </a:lnTo>
                  <a:cubicBezTo>
                    <a:pt x="65484" y="349139"/>
                    <a:pt x="76536" y="360191"/>
                    <a:pt x="90044" y="360191"/>
                  </a:cubicBezTo>
                  <a:lnTo>
                    <a:pt x="155539" y="360191"/>
                  </a:lnTo>
                  <a:cubicBezTo>
                    <a:pt x="169047" y="360191"/>
                    <a:pt x="180099" y="349139"/>
                    <a:pt x="180099" y="335631"/>
                  </a:cubicBezTo>
                  <a:lnTo>
                    <a:pt x="180099" y="327444"/>
                  </a:lnTo>
                  <a:cubicBezTo>
                    <a:pt x="186730" y="327444"/>
                    <a:pt x="192952" y="324824"/>
                    <a:pt x="197373" y="320322"/>
                  </a:cubicBezTo>
                  <a:cubicBezTo>
                    <a:pt x="202040" y="315737"/>
                    <a:pt x="204659" y="309515"/>
                    <a:pt x="204659" y="302884"/>
                  </a:cubicBezTo>
                  <a:cubicBezTo>
                    <a:pt x="204659" y="296252"/>
                    <a:pt x="202204" y="290849"/>
                    <a:pt x="198274" y="286510"/>
                  </a:cubicBezTo>
                  <a:cubicBezTo>
                    <a:pt x="202367" y="282007"/>
                    <a:pt x="204659" y="276277"/>
                    <a:pt x="204659" y="270136"/>
                  </a:cubicBezTo>
                  <a:cubicBezTo>
                    <a:pt x="204659" y="259657"/>
                    <a:pt x="198028" y="250734"/>
                    <a:pt x="188695" y="247213"/>
                  </a:cubicBezTo>
                  <a:cubicBezTo>
                    <a:pt x="190251" y="234115"/>
                    <a:pt x="196391" y="221834"/>
                    <a:pt x="206133" y="212829"/>
                  </a:cubicBezTo>
                  <a:cubicBezTo>
                    <a:pt x="231185" y="189660"/>
                    <a:pt x="245594" y="156913"/>
                    <a:pt x="245594" y="122774"/>
                  </a:cubicBezTo>
                  <a:close/>
                  <a:moveTo>
                    <a:pt x="163725" y="335631"/>
                  </a:moveTo>
                  <a:cubicBezTo>
                    <a:pt x="163725" y="340134"/>
                    <a:pt x="160041" y="343818"/>
                    <a:pt x="155539" y="343818"/>
                  </a:cubicBezTo>
                  <a:lnTo>
                    <a:pt x="90044" y="343818"/>
                  </a:lnTo>
                  <a:cubicBezTo>
                    <a:pt x="85542" y="343818"/>
                    <a:pt x="81857" y="340134"/>
                    <a:pt x="81857" y="335631"/>
                  </a:cubicBezTo>
                  <a:lnTo>
                    <a:pt x="81857" y="327444"/>
                  </a:lnTo>
                  <a:lnTo>
                    <a:pt x="163725" y="327444"/>
                  </a:lnTo>
                  <a:lnTo>
                    <a:pt x="163725" y="335631"/>
                  </a:lnTo>
                  <a:close/>
                  <a:moveTo>
                    <a:pt x="139165" y="294697"/>
                  </a:moveTo>
                  <a:lnTo>
                    <a:pt x="180099" y="294697"/>
                  </a:lnTo>
                  <a:cubicBezTo>
                    <a:pt x="190333" y="294697"/>
                    <a:pt x="190824" y="311070"/>
                    <a:pt x="180099" y="311070"/>
                  </a:cubicBezTo>
                  <a:lnTo>
                    <a:pt x="65484" y="311070"/>
                  </a:lnTo>
                  <a:cubicBezTo>
                    <a:pt x="60981" y="311070"/>
                    <a:pt x="57297" y="307386"/>
                    <a:pt x="57297" y="302884"/>
                  </a:cubicBezTo>
                  <a:cubicBezTo>
                    <a:pt x="57297" y="298463"/>
                    <a:pt x="61063" y="294697"/>
                    <a:pt x="65484" y="294697"/>
                  </a:cubicBezTo>
                  <a:lnTo>
                    <a:pt x="106418" y="294697"/>
                  </a:lnTo>
                  <a:cubicBezTo>
                    <a:pt x="110920" y="294697"/>
                    <a:pt x="114605" y="291013"/>
                    <a:pt x="114605" y="286510"/>
                  </a:cubicBezTo>
                  <a:cubicBezTo>
                    <a:pt x="114605" y="282007"/>
                    <a:pt x="110920" y="278323"/>
                    <a:pt x="106418" y="278323"/>
                  </a:cubicBezTo>
                  <a:lnTo>
                    <a:pt x="65484" y="278323"/>
                  </a:lnTo>
                  <a:cubicBezTo>
                    <a:pt x="60981" y="278323"/>
                    <a:pt x="57297" y="274639"/>
                    <a:pt x="57297" y="270136"/>
                  </a:cubicBezTo>
                  <a:cubicBezTo>
                    <a:pt x="57297" y="265797"/>
                    <a:pt x="61145" y="261950"/>
                    <a:pt x="65484" y="261950"/>
                  </a:cubicBezTo>
                  <a:lnTo>
                    <a:pt x="180099" y="261950"/>
                  </a:lnTo>
                  <a:cubicBezTo>
                    <a:pt x="184602" y="261950"/>
                    <a:pt x="188286" y="265634"/>
                    <a:pt x="188286" y="270136"/>
                  </a:cubicBezTo>
                  <a:cubicBezTo>
                    <a:pt x="188286" y="274557"/>
                    <a:pt x="184520" y="278323"/>
                    <a:pt x="180099" y="278323"/>
                  </a:cubicBezTo>
                  <a:lnTo>
                    <a:pt x="139165" y="278323"/>
                  </a:lnTo>
                  <a:cubicBezTo>
                    <a:pt x="134662" y="278323"/>
                    <a:pt x="130978" y="282007"/>
                    <a:pt x="130978" y="286510"/>
                  </a:cubicBezTo>
                  <a:cubicBezTo>
                    <a:pt x="130978" y="291013"/>
                    <a:pt x="134662" y="294697"/>
                    <a:pt x="139165" y="294697"/>
                  </a:cubicBezTo>
                  <a:close/>
                </a:path>
              </a:pathLst>
            </a:custGeom>
            <a:grpFill/>
            <a:ln w="818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8074FEA3-6805-30E4-E45A-F285F6487E6B}"/>
                </a:ext>
              </a:extLst>
            </p:cNvPr>
            <p:cNvSpPr/>
            <p:nvPr/>
          </p:nvSpPr>
          <p:spPr>
            <a:xfrm>
              <a:off x="4362849" y="1704574"/>
              <a:ext cx="90032" cy="114418"/>
            </a:xfrm>
            <a:custGeom>
              <a:avLst/>
              <a:gdLst>
                <a:gd name="connsiteX0" fmla="*/ 1646 w 90032"/>
                <a:gd name="connsiteY0" fmla="*/ 70325 h 114418"/>
                <a:gd name="connsiteX1" fmla="*/ 8195 w 90032"/>
                <a:gd name="connsiteY1" fmla="*/ 73599 h 114418"/>
                <a:gd name="connsiteX2" fmla="*/ 32756 w 90032"/>
                <a:gd name="connsiteY2" fmla="*/ 73599 h 114418"/>
                <a:gd name="connsiteX3" fmla="*/ 32756 w 90032"/>
                <a:gd name="connsiteY3" fmla="*/ 106347 h 114418"/>
                <a:gd name="connsiteX4" fmla="*/ 48065 w 90032"/>
                <a:gd name="connsiteY4" fmla="*/ 110358 h 114418"/>
                <a:gd name="connsiteX5" fmla="*/ 88999 w 90032"/>
                <a:gd name="connsiteY5" fmla="*/ 36677 h 114418"/>
                <a:gd name="connsiteX6" fmla="*/ 88917 w 90032"/>
                <a:gd name="connsiteY6" fmla="*/ 28572 h 114418"/>
                <a:gd name="connsiteX7" fmla="*/ 81877 w 90032"/>
                <a:gd name="connsiteY7" fmla="*/ 24560 h 114418"/>
                <a:gd name="connsiteX8" fmla="*/ 60509 w 90032"/>
                <a:gd name="connsiteY8" fmla="*/ 24560 h 114418"/>
                <a:gd name="connsiteX9" fmla="*/ 65094 w 90032"/>
                <a:gd name="connsiteY9" fmla="*/ 10807 h 114418"/>
                <a:gd name="connsiteX10" fmla="*/ 63947 w 90032"/>
                <a:gd name="connsiteY10" fmla="*/ 3438 h 114418"/>
                <a:gd name="connsiteX11" fmla="*/ 57316 w 90032"/>
                <a:gd name="connsiteY11" fmla="*/ 0 h 114418"/>
                <a:gd name="connsiteX12" fmla="*/ 24569 w 90032"/>
                <a:gd name="connsiteY12" fmla="*/ 0 h 114418"/>
                <a:gd name="connsiteX13" fmla="*/ 16710 w 90032"/>
                <a:gd name="connsiteY13" fmla="*/ 5976 h 114418"/>
                <a:gd name="connsiteX14" fmla="*/ 336 w 90032"/>
                <a:gd name="connsiteY14" fmla="*/ 63284 h 114418"/>
                <a:gd name="connsiteX15" fmla="*/ 1646 w 90032"/>
                <a:gd name="connsiteY15" fmla="*/ 70488 h 114418"/>
                <a:gd name="connsiteX16" fmla="*/ 30709 w 90032"/>
                <a:gd name="connsiteY16" fmla="*/ 16292 h 114418"/>
                <a:gd name="connsiteX17" fmla="*/ 45936 w 90032"/>
                <a:gd name="connsiteY17" fmla="*/ 16292 h 114418"/>
                <a:gd name="connsiteX18" fmla="*/ 41352 w 90032"/>
                <a:gd name="connsiteY18" fmla="*/ 30046 h 114418"/>
                <a:gd name="connsiteX19" fmla="*/ 42498 w 90032"/>
                <a:gd name="connsiteY19" fmla="*/ 37414 h 114418"/>
                <a:gd name="connsiteX20" fmla="*/ 49129 w 90032"/>
                <a:gd name="connsiteY20" fmla="*/ 40852 h 114418"/>
                <a:gd name="connsiteX21" fmla="*/ 67959 w 90032"/>
                <a:gd name="connsiteY21" fmla="*/ 40852 h 114418"/>
                <a:gd name="connsiteX22" fmla="*/ 49129 w 90032"/>
                <a:gd name="connsiteY22" fmla="*/ 74745 h 114418"/>
                <a:gd name="connsiteX23" fmla="*/ 49129 w 90032"/>
                <a:gd name="connsiteY23" fmla="*/ 65413 h 114418"/>
                <a:gd name="connsiteX24" fmla="*/ 40943 w 90032"/>
                <a:gd name="connsiteY24" fmla="*/ 57226 h 114418"/>
                <a:gd name="connsiteX25" fmla="*/ 19084 w 90032"/>
                <a:gd name="connsiteY25" fmla="*/ 57226 h 114418"/>
                <a:gd name="connsiteX26" fmla="*/ 30791 w 90032"/>
                <a:gd name="connsiteY26" fmla="*/ 16292 h 11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032" h="114418">
                  <a:moveTo>
                    <a:pt x="1646" y="70325"/>
                  </a:moveTo>
                  <a:cubicBezTo>
                    <a:pt x="3201" y="72371"/>
                    <a:pt x="5576" y="73599"/>
                    <a:pt x="8195" y="73599"/>
                  </a:cubicBezTo>
                  <a:lnTo>
                    <a:pt x="32756" y="73599"/>
                  </a:lnTo>
                  <a:lnTo>
                    <a:pt x="32756" y="106347"/>
                  </a:lnTo>
                  <a:cubicBezTo>
                    <a:pt x="32756" y="114533"/>
                    <a:pt x="44135" y="117562"/>
                    <a:pt x="48065" y="110358"/>
                  </a:cubicBezTo>
                  <a:lnTo>
                    <a:pt x="88999" y="36677"/>
                  </a:lnTo>
                  <a:cubicBezTo>
                    <a:pt x="90391" y="34139"/>
                    <a:pt x="90391" y="31028"/>
                    <a:pt x="88917" y="28572"/>
                  </a:cubicBezTo>
                  <a:cubicBezTo>
                    <a:pt x="87444" y="26034"/>
                    <a:pt x="84742" y="24560"/>
                    <a:pt x="81877" y="24560"/>
                  </a:cubicBezTo>
                  <a:lnTo>
                    <a:pt x="60509" y="24560"/>
                  </a:lnTo>
                  <a:lnTo>
                    <a:pt x="65094" y="10807"/>
                  </a:lnTo>
                  <a:cubicBezTo>
                    <a:pt x="65912" y="8269"/>
                    <a:pt x="65503" y="5567"/>
                    <a:pt x="63947" y="3438"/>
                  </a:cubicBezTo>
                  <a:cubicBezTo>
                    <a:pt x="62392" y="1310"/>
                    <a:pt x="59936" y="0"/>
                    <a:pt x="57316" y="0"/>
                  </a:cubicBezTo>
                  <a:lnTo>
                    <a:pt x="24569" y="0"/>
                  </a:lnTo>
                  <a:cubicBezTo>
                    <a:pt x="20885" y="0"/>
                    <a:pt x="17692" y="2456"/>
                    <a:pt x="16710" y="5976"/>
                  </a:cubicBezTo>
                  <a:lnTo>
                    <a:pt x="336" y="63284"/>
                  </a:lnTo>
                  <a:cubicBezTo>
                    <a:pt x="-401" y="65740"/>
                    <a:pt x="91" y="68442"/>
                    <a:pt x="1646" y="70488"/>
                  </a:cubicBezTo>
                  <a:close/>
                  <a:moveTo>
                    <a:pt x="30709" y="16292"/>
                  </a:moveTo>
                  <a:lnTo>
                    <a:pt x="45936" y="16292"/>
                  </a:lnTo>
                  <a:lnTo>
                    <a:pt x="41352" y="30046"/>
                  </a:lnTo>
                  <a:cubicBezTo>
                    <a:pt x="40533" y="32583"/>
                    <a:pt x="40943" y="35285"/>
                    <a:pt x="42498" y="37414"/>
                  </a:cubicBezTo>
                  <a:cubicBezTo>
                    <a:pt x="44054" y="39542"/>
                    <a:pt x="46510" y="40852"/>
                    <a:pt x="49129" y="40852"/>
                  </a:cubicBezTo>
                  <a:lnTo>
                    <a:pt x="67959" y="40852"/>
                  </a:lnTo>
                  <a:lnTo>
                    <a:pt x="49129" y="74745"/>
                  </a:lnTo>
                  <a:lnTo>
                    <a:pt x="49129" y="65413"/>
                  </a:lnTo>
                  <a:cubicBezTo>
                    <a:pt x="49129" y="60910"/>
                    <a:pt x="45445" y="57226"/>
                    <a:pt x="40943" y="57226"/>
                  </a:cubicBezTo>
                  <a:lnTo>
                    <a:pt x="19084" y="57226"/>
                  </a:lnTo>
                  <a:lnTo>
                    <a:pt x="30791" y="16292"/>
                  </a:lnTo>
                  <a:close/>
                </a:path>
              </a:pathLst>
            </a:custGeom>
            <a:grpFill/>
            <a:ln w="818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CF646DC3-69EE-DF77-5C94-82F05979ADE7}"/>
                </a:ext>
              </a:extLst>
            </p:cNvPr>
            <p:cNvSpPr/>
            <p:nvPr/>
          </p:nvSpPr>
          <p:spPr>
            <a:xfrm>
              <a:off x="4379292" y="1622625"/>
              <a:ext cx="49161" cy="65494"/>
            </a:xfrm>
            <a:custGeom>
              <a:avLst/>
              <a:gdLst>
                <a:gd name="connsiteX0" fmla="*/ 24499 w 49161"/>
                <a:gd name="connsiteY0" fmla="*/ 0 h 65494"/>
                <a:gd name="connsiteX1" fmla="*/ 16312 w 49161"/>
                <a:gd name="connsiteY1" fmla="*/ 8187 h 65494"/>
                <a:gd name="connsiteX2" fmla="*/ 16312 w 49161"/>
                <a:gd name="connsiteY2" fmla="*/ 37577 h 65494"/>
                <a:gd name="connsiteX3" fmla="*/ 13938 w 49161"/>
                <a:gd name="connsiteY3" fmla="*/ 35203 h 65494"/>
                <a:gd name="connsiteX4" fmla="*/ 2395 w 49161"/>
                <a:gd name="connsiteY4" fmla="*/ 35203 h 65494"/>
                <a:gd name="connsiteX5" fmla="*/ 2395 w 49161"/>
                <a:gd name="connsiteY5" fmla="*/ 46747 h 65494"/>
                <a:gd name="connsiteX6" fmla="*/ 18768 w 49161"/>
                <a:gd name="connsiteY6" fmla="*/ 63120 h 65494"/>
                <a:gd name="connsiteX7" fmla="*/ 24581 w 49161"/>
                <a:gd name="connsiteY7" fmla="*/ 65494 h 65494"/>
                <a:gd name="connsiteX8" fmla="*/ 30394 w 49161"/>
                <a:gd name="connsiteY8" fmla="*/ 63120 h 65494"/>
                <a:gd name="connsiteX9" fmla="*/ 46767 w 49161"/>
                <a:gd name="connsiteY9" fmla="*/ 46747 h 65494"/>
                <a:gd name="connsiteX10" fmla="*/ 46767 w 49161"/>
                <a:gd name="connsiteY10" fmla="*/ 35203 h 65494"/>
                <a:gd name="connsiteX11" fmla="*/ 35224 w 49161"/>
                <a:gd name="connsiteY11" fmla="*/ 35203 h 65494"/>
                <a:gd name="connsiteX12" fmla="*/ 32849 w 49161"/>
                <a:gd name="connsiteY12" fmla="*/ 37577 h 65494"/>
                <a:gd name="connsiteX13" fmla="*/ 32849 w 49161"/>
                <a:gd name="connsiteY13" fmla="*/ 8187 h 65494"/>
                <a:gd name="connsiteX14" fmla="*/ 24663 w 49161"/>
                <a:gd name="connsiteY14" fmla="*/ 0 h 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61" h="65494">
                  <a:moveTo>
                    <a:pt x="24499" y="0"/>
                  </a:moveTo>
                  <a:cubicBezTo>
                    <a:pt x="19996" y="0"/>
                    <a:pt x="16312" y="3684"/>
                    <a:pt x="16312" y="8187"/>
                  </a:cubicBezTo>
                  <a:lnTo>
                    <a:pt x="16312" y="37577"/>
                  </a:lnTo>
                  <a:lnTo>
                    <a:pt x="13938" y="35203"/>
                  </a:lnTo>
                  <a:cubicBezTo>
                    <a:pt x="10745" y="32010"/>
                    <a:pt x="5588" y="32010"/>
                    <a:pt x="2395" y="35203"/>
                  </a:cubicBezTo>
                  <a:cubicBezTo>
                    <a:pt x="-798" y="38396"/>
                    <a:pt x="-798" y="43554"/>
                    <a:pt x="2395" y="46747"/>
                  </a:cubicBezTo>
                  <a:lnTo>
                    <a:pt x="18768" y="63120"/>
                  </a:lnTo>
                  <a:cubicBezTo>
                    <a:pt x="20406" y="64758"/>
                    <a:pt x="22452" y="65494"/>
                    <a:pt x="24581" y="65494"/>
                  </a:cubicBezTo>
                  <a:cubicBezTo>
                    <a:pt x="26709" y="65494"/>
                    <a:pt x="28756" y="64676"/>
                    <a:pt x="30394" y="63120"/>
                  </a:cubicBezTo>
                  <a:lnTo>
                    <a:pt x="46767" y="46747"/>
                  </a:lnTo>
                  <a:cubicBezTo>
                    <a:pt x="49960" y="43554"/>
                    <a:pt x="49960" y="38396"/>
                    <a:pt x="46767" y="35203"/>
                  </a:cubicBezTo>
                  <a:cubicBezTo>
                    <a:pt x="43574" y="32010"/>
                    <a:pt x="38417" y="32010"/>
                    <a:pt x="35224" y="35203"/>
                  </a:cubicBezTo>
                  <a:lnTo>
                    <a:pt x="32849" y="37577"/>
                  </a:lnTo>
                  <a:lnTo>
                    <a:pt x="32849" y="8187"/>
                  </a:lnTo>
                  <a:cubicBezTo>
                    <a:pt x="32849" y="3684"/>
                    <a:pt x="29166" y="0"/>
                    <a:pt x="24663" y="0"/>
                  </a:cubicBezTo>
                  <a:close/>
                </a:path>
              </a:pathLst>
            </a:custGeom>
            <a:grpFill/>
            <a:ln w="8180" cap="flat">
              <a:noFill/>
              <a:prstDash val="solid"/>
              <a:miter/>
            </a:ln>
          </p:spPr>
          <p:txBody>
            <a:bodyPr rtlCol="0" anchor="ctr"/>
            <a:lstStyle/>
            <a:p>
              <a:endParaRPr lang="pt-BR"/>
            </a:p>
          </p:txBody>
        </p:sp>
      </p:grpSp>
      <p:grpSp>
        <p:nvGrpSpPr>
          <p:cNvPr id="23" name="Gráfico 4">
            <a:extLst>
              <a:ext uri="{FF2B5EF4-FFF2-40B4-BE49-F238E27FC236}">
                <a16:creationId xmlns:a16="http://schemas.microsoft.com/office/drawing/2014/main" id="{FB2F1234-F725-C413-24FE-F3424134C484}"/>
              </a:ext>
            </a:extLst>
          </p:cNvPr>
          <p:cNvGrpSpPr/>
          <p:nvPr/>
        </p:nvGrpSpPr>
        <p:grpSpPr>
          <a:xfrm>
            <a:off x="587608" y="2971876"/>
            <a:ext cx="261477" cy="265012"/>
            <a:chOff x="8335586" y="2451456"/>
            <a:chExt cx="409176" cy="409340"/>
          </a:xfrm>
          <a:solidFill>
            <a:srgbClr val="004077"/>
          </a:solidFill>
        </p:grpSpPr>
        <p:sp>
          <p:nvSpPr>
            <p:cNvPr id="24" name="Forma Livre: Forma 23">
              <a:extLst>
                <a:ext uri="{FF2B5EF4-FFF2-40B4-BE49-F238E27FC236}">
                  <a16:creationId xmlns:a16="http://schemas.microsoft.com/office/drawing/2014/main" id="{9BDD565E-1358-DA08-AFC6-A1ED6EC6DB79}"/>
                </a:ext>
              </a:extLst>
            </p:cNvPr>
            <p:cNvSpPr/>
            <p:nvPr/>
          </p:nvSpPr>
          <p:spPr>
            <a:xfrm>
              <a:off x="8384543" y="2737995"/>
              <a:ext cx="312405" cy="122802"/>
            </a:xfrm>
            <a:custGeom>
              <a:avLst/>
              <a:gdLst>
                <a:gd name="connsiteX0" fmla="*/ 309625 w 312405"/>
                <a:gd name="connsiteY0" fmla="*/ 27917 h 122802"/>
                <a:gd name="connsiteX1" fmla="*/ 275977 w 312405"/>
                <a:gd name="connsiteY1" fmla="*/ 14654 h 122802"/>
                <a:gd name="connsiteX2" fmla="*/ 196401 w 312405"/>
                <a:gd name="connsiteY2" fmla="*/ 44536 h 122802"/>
                <a:gd name="connsiteX3" fmla="*/ 167829 w 312405"/>
                <a:gd name="connsiteY3" fmla="*/ 16374 h 122802"/>
                <a:gd name="connsiteX4" fmla="*/ 123784 w 312405"/>
                <a:gd name="connsiteY4" fmla="*/ 16374 h 122802"/>
                <a:gd name="connsiteX5" fmla="*/ 92020 w 312405"/>
                <a:gd name="connsiteY5" fmla="*/ 8432 h 122802"/>
                <a:gd name="connsiteX6" fmla="*/ 90055 w 312405"/>
                <a:gd name="connsiteY6" fmla="*/ 8187 h 122802"/>
                <a:gd name="connsiteX7" fmla="*/ 65494 w 312405"/>
                <a:gd name="connsiteY7" fmla="*/ 8187 h 122802"/>
                <a:gd name="connsiteX8" fmla="*/ 57308 w 312405"/>
                <a:gd name="connsiteY8" fmla="*/ 0 h 122802"/>
                <a:gd name="connsiteX9" fmla="*/ 8187 w 312405"/>
                <a:gd name="connsiteY9" fmla="*/ 0 h 122802"/>
                <a:gd name="connsiteX10" fmla="*/ 0 w 312405"/>
                <a:gd name="connsiteY10" fmla="*/ 8187 h 122802"/>
                <a:gd name="connsiteX11" fmla="*/ 0 w 312405"/>
                <a:gd name="connsiteY11" fmla="*/ 106428 h 122802"/>
                <a:gd name="connsiteX12" fmla="*/ 8187 w 312405"/>
                <a:gd name="connsiteY12" fmla="*/ 114615 h 122802"/>
                <a:gd name="connsiteX13" fmla="*/ 57308 w 312405"/>
                <a:gd name="connsiteY13" fmla="*/ 114615 h 122802"/>
                <a:gd name="connsiteX14" fmla="*/ 65494 w 312405"/>
                <a:gd name="connsiteY14" fmla="*/ 106428 h 122802"/>
                <a:gd name="connsiteX15" fmla="*/ 72699 w 312405"/>
                <a:gd name="connsiteY15" fmla="*/ 106428 h 122802"/>
                <a:gd name="connsiteX16" fmla="*/ 128451 w 312405"/>
                <a:gd name="connsiteY16" fmla="*/ 120346 h 122802"/>
                <a:gd name="connsiteX17" fmla="*/ 148181 w 312405"/>
                <a:gd name="connsiteY17" fmla="*/ 122802 h 122802"/>
                <a:gd name="connsiteX18" fmla="*/ 181256 w 312405"/>
                <a:gd name="connsiteY18" fmla="*/ 115761 h 122802"/>
                <a:gd name="connsiteX19" fmla="*/ 296444 w 312405"/>
                <a:gd name="connsiteY19" fmla="*/ 64594 h 122802"/>
                <a:gd name="connsiteX20" fmla="*/ 309625 w 312405"/>
                <a:gd name="connsiteY20" fmla="*/ 27917 h 122802"/>
                <a:gd name="connsiteX21" fmla="*/ 49121 w 312405"/>
                <a:gd name="connsiteY21" fmla="*/ 98242 h 122802"/>
                <a:gd name="connsiteX22" fmla="*/ 16374 w 312405"/>
                <a:gd name="connsiteY22" fmla="*/ 98242 h 122802"/>
                <a:gd name="connsiteX23" fmla="*/ 16374 w 312405"/>
                <a:gd name="connsiteY23" fmla="*/ 16374 h 122802"/>
                <a:gd name="connsiteX24" fmla="*/ 49121 w 312405"/>
                <a:gd name="connsiteY24" fmla="*/ 16374 h 122802"/>
                <a:gd name="connsiteX25" fmla="*/ 49121 w 312405"/>
                <a:gd name="connsiteY25" fmla="*/ 98242 h 122802"/>
                <a:gd name="connsiteX26" fmla="*/ 295380 w 312405"/>
                <a:gd name="connsiteY26" fmla="*/ 43472 h 122802"/>
                <a:gd name="connsiteX27" fmla="*/ 289731 w 312405"/>
                <a:gd name="connsiteY27" fmla="*/ 49694 h 122802"/>
                <a:gd name="connsiteX28" fmla="*/ 174625 w 312405"/>
                <a:gd name="connsiteY28" fmla="*/ 100861 h 122802"/>
                <a:gd name="connsiteX29" fmla="*/ 132380 w 312405"/>
                <a:gd name="connsiteY29" fmla="*/ 104464 h 122802"/>
                <a:gd name="connsiteX30" fmla="*/ 75646 w 312405"/>
                <a:gd name="connsiteY30" fmla="*/ 90300 h 122802"/>
                <a:gd name="connsiteX31" fmla="*/ 73681 w 312405"/>
                <a:gd name="connsiteY31" fmla="*/ 90055 h 122802"/>
                <a:gd name="connsiteX32" fmla="*/ 65494 w 312405"/>
                <a:gd name="connsiteY32" fmla="*/ 90055 h 122802"/>
                <a:gd name="connsiteX33" fmla="*/ 65494 w 312405"/>
                <a:gd name="connsiteY33" fmla="*/ 24560 h 122802"/>
                <a:gd name="connsiteX34" fmla="*/ 89072 w 312405"/>
                <a:gd name="connsiteY34" fmla="*/ 24560 h 122802"/>
                <a:gd name="connsiteX35" fmla="*/ 120837 w 312405"/>
                <a:gd name="connsiteY35" fmla="*/ 32502 h 122802"/>
                <a:gd name="connsiteX36" fmla="*/ 122802 w 312405"/>
                <a:gd name="connsiteY36" fmla="*/ 32747 h 122802"/>
                <a:gd name="connsiteX37" fmla="*/ 167829 w 312405"/>
                <a:gd name="connsiteY37" fmla="*/ 32747 h 122802"/>
                <a:gd name="connsiteX38" fmla="*/ 180110 w 312405"/>
                <a:gd name="connsiteY38" fmla="*/ 45027 h 122802"/>
                <a:gd name="connsiteX39" fmla="*/ 167829 w 312405"/>
                <a:gd name="connsiteY39" fmla="*/ 57308 h 122802"/>
                <a:gd name="connsiteX40" fmla="*/ 122802 w 312405"/>
                <a:gd name="connsiteY40" fmla="*/ 57308 h 122802"/>
                <a:gd name="connsiteX41" fmla="*/ 114615 w 312405"/>
                <a:gd name="connsiteY41" fmla="*/ 65494 h 122802"/>
                <a:gd name="connsiteX42" fmla="*/ 122802 w 312405"/>
                <a:gd name="connsiteY42" fmla="*/ 73681 h 122802"/>
                <a:gd name="connsiteX43" fmla="*/ 167829 w 312405"/>
                <a:gd name="connsiteY43" fmla="*/ 73681 h 122802"/>
                <a:gd name="connsiteX44" fmla="*/ 188460 w 312405"/>
                <a:gd name="connsiteY44" fmla="*/ 64839 h 122802"/>
                <a:gd name="connsiteX45" fmla="*/ 189115 w 312405"/>
                <a:gd name="connsiteY45" fmla="*/ 64758 h 122802"/>
                <a:gd name="connsiteX46" fmla="*/ 281708 w 312405"/>
                <a:gd name="connsiteY46" fmla="*/ 30046 h 122802"/>
                <a:gd name="connsiteX47" fmla="*/ 295380 w 312405"/>
                <a:gd name="connsiteY47" fmla="*/ 43472 h 12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2405" h="122802">
                  <a:moveTo>
                    <a:pt x="309625" y="27917"/>
                  </a:moveTo>
                  <a:cubicBezTo>
                    <a:pt x="303812" y="15964"/>
                    <a:pt x="289158" y="9742"/>
                    <a:pt x="275977" y="14654"/>
                  </a:cubicBezTo>
                  <a:lnTo>
                    <a:pt x="196401" y="44536"/>
                  </a:lnTo>
                  <a:cubicBezTo>
                    <a:pt x="196156" y="28981"/>
                    <a:pt x="183467" y="16374"/>
                    <a:pt x="167829" y="16374"/>
                  </a:cubicBezTo>
                  <a:lnTo>
                    <a:pt x="123784" y="16374"/>
                  </a:lnTo>
                  <a:lnTo>
                    <a:pt x="92020" y="8432"/>
                  </a:lnTo>
                  <a:cubicBezTo>
                    <a:pt x="91365" y="8269"/>
                    <a:pt x="90710" y="8187"/>
                    <a:pt x="90055" y="8187"/>
                  </a:cubicBezTo>
                  <a:lnTo>
                    <a:pt x="65494" y="8187"/>
                  </a:lnTo>
                  <a:cubicBezTo>
                    <a:pt x="65494" y="3684"/>
                    <a:pt x="61810" y="0"/>
                    <a:pt x="57308" y="0"/>
                  </a:cubicBezTo>
                  <a:lnTo>
                    <a:pt x="8187" y="0"/>
                  </a:lnTo>
                  <a:cubicBezTo>
                    <a:pt x="3684" y="0"/>
                    <a:pt x="0" y="3684"/>
                    <a:pt x="0" y="8187"/>
                  </a:cubicBezTo>
                  <a:lnTo>
                    <a:pt x="0" y="106428"/>
                  </a:lnTo>
                  <a:cubicBezTo>
                    <a:pt x="0" y="110931"/>
                    <a:pt x="3684" y="114615"/>
                    <a:pt x="8187" y="114615"/>
                  </a:cubicBezTo>
                  <a:lnTo>
                    <a:pt x="57308" y="114615"/>
                  </a:lnTo>
                  <a:cubicBezTo>
                    <a:pt x="61810" y="114615"/>
                    <a:pt x="65494" y="110931"/>
                    <a:pt x="65494" y="106428"/>
                  </a:cubicBezTo>
                  <a:lnTo>
                    <a:pt x="72699" y="106428"/>
                  </a:lnTo>
                  <a:lnTo>
                    <a:pt x="128451" y="120346"/>
                  </a:lnTo>
                  <a:cubicBezTo>
                    <a:pt x="134918" y="121983"/>
                    <a:pt x="141550" y="122802"/>
                    <a:pt x="148181" y="122802"/>
                  </a:cubicBezTo>
                  <a:cubicBezTo>
                    <a:pt x="159643" y="122802"/>
                    <a:pt x="170777" y="120428"/>
                    <a:pt x="181256" y="115761"/>
                  </a:cubicBezTo>
                  <a:lnTo>
                    <a:pt x="296444" y="64594"/>
                  </a:lnTo>
                  <a:cubicBezTo>
                    <a:pt x="310280" y="58454"/>
                    <a:pt x="316420" y="41507"/>
                    <a:pt x="309625" y="27917"/>
                  </a:cubicBezTo>
                  <a:close/>
                  <a:moveTo>
                    <a:pt x="49121" y="98242"/>
                  </a:moveTo>
                  <a:lnTo>
                    <a:pt x="16374" y="98242"/>
                  </a:lnTo>
                  <a:lnTo>
                    <a:pt x="16374" y="16374"/>
                  </a:lnTo>
                  <a:lnTo>
                    <a:pt x="49121" y="16374"/>
                  </a:lnTo>
                  <a:lnTo>
                    <a:pt x="49121" y="98242"/>
                  </a:lnTo>
                  <a:close/>
                  <a:moveTo>
                    <a:pt x="295380" y="43472"/>
                  </a:moveTo>
                  <a:cubicBezTo>
                    <a:pt x="294398" y="46174"/>
                    <a:pt x="292433" y="48466"/>
                    <a:pt x="289731" y="49694"/>
                  </a:cubicBezTo>
                  <a:lnTo>
                    <a:pt x="174625" y="100861"/>
                  </a:lnTo>
                  <a:cubicBezTo>
                    <a:pt x="161362" y="106674"/>
                    <a:pt x="146462" y="107984"/>
                    <a:pt x="132380" y="104464"/>
                  </a:cubicBezTo>
                  <a:lnTo>
                    <a:pt x="75646" y="90300"/>
                  </a:lnTo>
                  <a:cubicBezTo>
                    <a:pt x="74991" y="90137"/>
                    <a:pt x="74336" y="90055"/>
                    <a:pt x="73681" y="90055"/>
                  </a:cubicBezTo>
                  <a:lnTo>
                    <a:pt x="65494" y="90055"/>
                  </a:lnTo>
                  <a:lnTo>
                    <a:pt x="65494" y="24560"/>
                  </a:lnTo>
                  <a:lnTo>
                    <a:pt x="89072" y="24560"/>
                  </a:lnTo>
                  <a:lnTo>
                    <a:pt x="120837" y="32502"/>
                  </a:lnTo>
                  <a:cubicBezTo>
                    <a:pt x="121492" y="32665"/>
                    <a:pt x="122147" y="32747"/>
                    <a:pt x="122802" y="32747"/>
                  </a:cubicBezTo>
                  <a:lnTo>
                    <a:pt x="167829" y="32747"/>
                  </a:lnTo>
                  <a:cubicBezTo>
                    <a:pt x="174625" y="32747"/>
                    <a:pt x="180110" y="38232"/>
                    <a:pt x="180110" y="45027"/>
                  </a:cubicBezTo>
                  <a:cubicBezTo>
                    <a:pt x="180110" y="51822"/>
                    <a:pt x="174625" y="57308"/>
                    <a:pt x="167829" y="57308"/>
                  </a:cubicBezTo>
                  <a:lnTo>
                    <a:pt x="122802" y="57308"/>
                  </a:lnTo>
                  <a:cubicBezTo>
                    <a:pt x="118299" y="57308"/>
                    <a:pt x="114615" y="60992"/>
                    <a:pt x="114615" y="65494"/>
                  </a:cubicBezTo>
                  <a:cubicBezTo>
                    <a:pt x="114615" y="69997"/>
                    <a:pt x="118299" y="73681"/>
                    <a:pt x="122802" y="73681"/>
                  </a:cubicBezTo>
                  <a:lnTo>
                    <a:pt x="167829" y="73681"/>
                  </a:lnTo>
                  <a:cubicBezTo>
                    <a:pt x="175934" y="73681"/>
                    <a:pt x="183221" y="70243"/>
                    <a:pt x="188460" y="64839"/>
                  </a:cubicBezTo>
                  <a:cubicBezTo>
                    <a:pt x="188706" y="64758"/>
                    <a:pt x="188870" y="64839"/>
                    <a:pt x="189115" y="64758"/>
                  </a:cubicBezTo>
                  <a:lnTo>
                    <a:pt x="281708" y="30046"/>
                  </a:lnTo>
                  <a:cubicBezTo>
                    <a:pt x="289813" y="27016"/>
                    <a:pt x="298409" y="34876"/>
                    <a:pt x="295380" y="43472"/>
                  </a:cubicBezTo>
                  <a:close/>
                </a:path>
              </a:pathLst>
            </a:custGeom>
            <a:grpFill/>
            <a:ln w="818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EDFF7D4F-4837-89BE-ABF1-3A97AD26452B}"/>
                </a:ext>
              </a:extLst>
            </p:cNvPr>
            <p:cNvSpPr/>
            <p:nvPr/>
          </p:nvSpPr>
          <p:spPr>
            <a:xfrm>
              <a:off x="8548259" y="2451456"/>
              <a:ext cx="196503" cy="294724"/>
            </a:xfrm>
            <a:custGeom>
              <a:avLst/>
              <a:gdLst>
                <a:gd name="connsiteX0" fmla="*/ 171943 w 196503"/>
                <a:gd name="connsiteY0" fmla="*/ 81868 h 294724"/>
                <a:gd name="connsiteX1" fmla="*/ 196504 w 196503"/>
                <a:gd name="connsiteY1" fmla="*/ 57308 h 294724"/>
                <a:gd name="connsiteX2" fmla="*/ 196504 w 196503"/>
                <a:gd name="connsiteY2" fmla="*/ 24560 h 294724"/>
                <a:gd name="connsiteX3" fmla="*/ 171943 w 196503"/>
                <a:gd name="connsiteY3" fmla="*/ 0 h 294724"/>
                <a:gd name="connsiteX4" fmla="*/ 24581 w 196503"/>
                <a:gd name="connsiteY4" fmla="*/ 0 h 294724"/>
                <a:gd name="connsiteX5" fmla="*/ 20 w 196503"/>
                <a:gd name="connsiteY5" fmla="*/ 24560 h 294724"/>
                <a:gd name="connsiteX6" fmla="*/ 20 w 196503"/>
                <a:gd name="connsiteY6" fmla="*/ 57308 h 294724"/>
                <a:gd name="connsiteX7" fmla="*/ 24581 w 196503"/>
                <a:gd name="connsiteY7" fmla="*/ 81868 h 294724"/>
                <a:gd name="connsiteX8" fmla="*/ 40954 w 196503"/>
                <a:gd name="connsiteY8" fmla="*/ 81868 h 294724"/>
                <a:gd name="connsiteX9" fmla="*/ 40954 w 196503"/>
                <a:gd name="connsiteY9" fmla="*/ 98242 h 294724"/>
                <a:gd name="connsiteX10" fmla="*/ 24581 w 196503"/>
                <a:gd name="connsiteY10" fmla="*/ 98242 h 294724"/>
                <a:gd name="connsiteX11" fmla="*/ 20 w 196503"/>
                <a:gd name="connsiteY11" fmla="*/ 122802 h 294724"/>
                <a:gd name="connsiteX12" fmla="*/ 20 w 196503"/>
                <a:gd name="connsiteY12" fmla="*/ 155549 h 294724"/>
                <a:gd name="connsiteX13" fmla="*/ 24581 w 196503"/>
                <a:gd name="connsiteY13" fmla="*/ 180110 h 294724"/>
                <a:gd name="connsiteX14" fmla="*/ 40954 w 196503"/>
                <a:gd name="connsiteY14" fmla="*/ 180110 h 294724"/>
                <a:gd name="connsiteX15" fmla="*/ 49141 w 196503"/>
                <a:gd name="connsiteY15" fmla="*/ 171923 h 294724"/>
                <a:gd name="connsiteX16" fmla="*/ 40954 w 196503"/>
                <a:gd name="connsiteY16" fmla="*/ 163736 h 294724"/>
                <a:gd name="connsiteX17" fmla="*/ 24581 w 196503"/>
                <a:gd name="connsiteY17" fmla="*/ 163736 h 294724"/>
                <a:gd name="connsiteX18" fmla="*/ 16394 w 196503"/>
                <a:gd name="connsiteY18" fmla="*/ 155549 h 294724"/>
                <a:gd name="connsiteX19" fmla="*/ 16394 w 196503"/>
                <a:gd name="connsiteY19" fmla="*/ 122802 h 294724"/>
                <a:gd name="connsiteX20" fmla="*/ 24581 w 196503"/>
                <a:gd name="connsiteY20" fmla="*/ 114615 h 294724"/>
                <a:gd name="connsiteX21" fmla="*/ 171943 w 196503"/>
                <a:gd name="connsiteY21" fmla="*/ 114615 h 294724"/>
                <a:gd name="connsiteX22" fmla="*/ 180130 w 196503"/>
                <a:gd name="connsiteY22" fmla="*/ 122802 h 294724"/>
                <a:gd name="connsiteX23" fmla="*/ 180130 w 196503"/>
                <a:gd name="connsiteY23" fmla="*/ 155549 h 294724"/>
                <a:gd name="connsiteX24" fmla="*/ 171943 w 196503"/>
                <a:gd name="connsiteY24" fmla="*/ 163736 h 294724"/>
                <a:gd name="connsiteX25" fmla="*/ 73702 w 196503"/>
                <a:gd name="connsiteY25" fmla="*/ 163736 h 294724"/>
                <a:gd name="connsiteX26" fmla="*/ 65515 w 196503"/>
                <a:gd name="connsiteY26" fmla="*/ 171923 h 294724"/>
                <a:gd name="connsiteX27" fmla="*/ 73702 w 196503"/>
                <a:gd name="connsiteY27" fmla="*/ 180110 h 294724"/>
                <a:gd name="connsiteX28" fmla="*/ 90075 w 196503"/>
                <a:gd name="connsiteY28" fmla="*/ 180110 h 294724"/>
                <a:gd name="connsiteX29" fmla="*/ 90075 w 196503"/>
                <a:gd name="connsiteY29" fmla="*/ 184203 h 294724"/>
                <a:gd name="connsiteX30" fmla="*/ 61421 w 196503"/>
                <a:gd name="connsiteY30" fmla="*/ 212857 h 294724"/>
                <a:gd name="connsiteX31" fmla="*/ 16394 w 196503"/>
                <a:gd name="connsiteY31" fmla="*/ 257884 h 294724"/>
                <a:gd name="connsiteX32" fmla="*/ 16394 w 196503"/>
                <a:gd name="connsiteY32" fmla="*/ 266808 h 294724"/>
                <a:gd name="connsiteX33" fmla="*/ 14020 w 196503"/>
                <a:gd name="connsiteY33" fmla="*/ 264352 h 294724"/>
                <a:gd name="connsiteX34" fmla="*/ 2394 w 196503"/>
                <a:gd name="connsiteY34" fmla="*/ 264352 h 294724"/>
                <a:gd name="connsiteX35" fmla="*/ 2394 w 196503"/>
                <a:gd name="connsiteY35" fmla="*/ 275977 h 294724"/>
                <a:gd name="connsiteX36" fmla="*/ 18768 w 196503"/>
                <a:gd name="connsiteY36" fmla="*/ 292351 h 294724"/>
                <a:gd name="connsiteX37" fmla="*/ 24581 w 196503"/>
                <a:gd name="connsiteY37" fmla="*/ 294725 h 294724"/>
                <a:gd name="connsiteX38" fmla="*/ 30394 w 196503"/>
                <a:gd name="connsiteY38" fmla="*/ 292351 h 294724"/>
                <a:gd name="connsiteX39" fmla="*/ 46767 w 196503"/>
                <a:gd name="connsiteY39" fmla="*/ 275977 h 294724"/>
                <a:gd name="connsiteX40" fmla="*/ 46767 w 196503"/>
                <a:gd name="connsiteY40" fmla="*/ 264352 h 294724"/>
                <a:gd name="connsiteX41" fmla="*/ 35142 w 196503"/>
                <a:gd name="connsiteY41" fmla="*/ 264352 h 294724"/>
                <a:gd name="connsiteX42" fmla="*/ 32768 w 196503"/>
                <a:gd name="connsiteY42" fmla="*/ 266808 h 294724"/>
                <a:gd name="connsiteX43" fmla="*/ 32768 w 196503"/>
                <a:gd name="connsiteY43" fmla="*/ 257884 h 294724"/>
                <a:gd name="connsiteX44" fmla="*/ 61421 w 196503"/>
                <a:gd name="connsiteY44" fmla="*/ 229230 h 294724"/>
                <a:gd name="connsiteX45" fmla="*/ 106449 w 196503"/>
                <a:gd name="connsiteY45" fmla="*/ 184203 h 294724"/>
                <a:gd name="connsiteX46" fmla="*/ 106449 w 196503"/>
                <a:gd name="connsiteY46" fmla="*/ 180110 h 294724"/>
                <a:gd name="connsiteX47" fmla="*/ 171943 w 196503"/>
                <a:gd name="connsiteY47" fmla="*/ 180110 h 294724"/>
                <a:gd name="connsiteX48" fmla="*/ 196504 w 196503"/>
                <a:gd name="connsiteY48" fmla="*/ 155549 h 294724"/>
                <a:gd name="connsiteX49" fmla="*/ 196504 w 196503"/>
                <a:gd name="connsiteY49" fmla="*/ 122802 h 294724"/>
                <a:gd name="connsiteX50" fmla="*/ 171943 w 196503"/>
                <a:gd name="connsiteY50" fmla="*/ 98242 h 294724"/>
                <a:gd name="connsiteX51" fmla="*/ 155570 w 196503"/>
                <a:gd name="connsiteY51" fmla="*/ 98242 h 294724"/>
                <a:gd name="connsiteX52" fmla="*/ 155570 w 196503"/>
                <a:gd name="connsiteY52" fmla="*/ 81868 h 294724"/>
                <a:gd name="connsiteX53" fmla="*/ 171943 w 196503"/>
                <a:gd name="connsiteY53" fmla="*/ 81868 h 294724"/>
                <a:gd name="connsiteX54" fmla="*/ 139196 w 196503"/>
                <a:gd name="connsiteY54" fmla="*/ 98242 h 294724"/>
                <a:gd name="connsiteX55" fmla="*/ 57328 w 196503"/>
                <a:gd name="connsiteY55" fmla="*/ 98242 h 294724"/>
                <a:gd name="connsiteX56" fmla="*/ 57328 w 196503"/>
                <a:gd name="connsiteY56" fmla="*/ 81868 h 294724"/>
                <a:gd name="connsiteX57" fmla="*/ 139196 w 196503"/>
                <a:gd name="connsiteY57" fmla="*/ 81868 h 294724"/>
                <a:gd name="connsiteX58" fmla="*/ 139196 w 196503"/>
                <a:gd name="connsiteY58" fmla="*/ 98242 h 294724"/>
                <a:gd name="connsiteX59" fmla="*/ 24581 w 196503"/>
                <a:gd name="connsiteY59" fmla="*/ 65494 h 294724"/>
                <a:gd name="connsiteX60" fmla="*/ 16394 w 196503"/>
                <a:gd name="connsiteY60" fmla="*/ 57308 h 294724"/>
                <a:gd name="connsiteX61" fmla="*/ 16394 w 196503"/>
                <a:gd name="connsiteY61" fmla="*/ 24560 h 294724"/>
                <a:gd name="connsiteX62" fmla="*/ 24581 w 196503"/>
                <a:gd name="connsiteY62" fmla="*/ 16374 h 294724"/>
                <a:gd name="connsiteX63" fmla="*/ 171943 w 196503"/>
                <a:gd name="connsiteY63" fmla="*/ 16374 h 294724"/>
                <a:gd name="connsiteX64" fmla="*/ 180130 w 196503"/>
                <a:gd name="connsiteY64" fmla="*/ 24560 h 294724"/>
                <a:gd name="connsiteX65" fmla="*/ 180130 w 196503"/>
                <a:gd name="connsiteY65" fmla="*/ 57308 h 294724"/>
                <a:gd name="connsiteX66" fmla="*/ 171943 w 196503"/>
                <a:gd name="connsiteY66" fmla="*/ 65494 h 294724"/>
                <a:gd name="connsiteX67" fmla="*/ 24581 w 196503"/>
                <a:gd name="connsiteY67" fmla="*/ 65494 h 2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503" h="294724">
                  <a:moveTo>
                    <a:pt x="171943" y="81868"/>
                  </a:moveTo>
                  <a:cubicBezTo>
                    <a:pt x="185452" y="81868"/>
                    <a:pt x="196504" y="70816"/>
                    <a:pt x="196504" y="57308"/>
                  </a:cubicBezTo>
                  <a:lnTo>
                    <a:pt x="196504" y="24560"/>
                  </a:lnTo>
                  <a:cubicBezTo>
                    <a:pt x="196504" y="11052"/>
                    <a:pt x="185452" y="0"/>
                    <a:pt x="171943" y="0"/>
                  </a:cubicBezTo>
                  <a:lnTo>
                    <a:pt x="24581" y="0"/>
                  </a:lnTo>
                  <a:cubicBezTo>
                    <a:pt x="11073" y="0"/>
                    <a:pt x="20" y="11052"/>
                    <a:pt x="20" y="24560"/>
                  </a:cubicBezTo>
                  <a:lnTo>
                    <a:pt x="20" y="57308"/>
                  </a:lnTo>
                  <a:cubicBezTo>
                    <a:pt x="20" y="70816"/>
                    <a:pt x="11073" y="81868"/>
                    <a:pt x="24581" y="81868"/>
                  </a:cubicBezTo>
                  <a:lnTo>
                    <a:pt x="40954" y="81868"/>
                  </a:lnTo>
                  <a:lnTo>
                    <a:pt x="40954" y="98242"/>
                  </a:lnTo>
                  <a:lnTo>
                    <a:pt x="24581" y="98242"/>
                  </a:lnTo>
                  <a:cubicBezTo>
                    <a:pt x="11073" y="98242"/>
                    <a:pt x="20" y="109294"/>
                    <a:pt x="20" y="122802"/>
                  </a:cubicBezTo>
                  <a:lnTo>
                    <a:pt x="20" y="155549"/>
                  </a:lnTo>
                  <a:cubicBezTo>
                    <a:pt x="20" y="169057"/>
                    <a:pt x="11073" y="180110"/>
                    <a:pt x="24581" y="180110"/>
                  </a:cubicBezTo>
                  <a:lnTo>
                    <a:pt x="40954" y="180110"/>
                  </a:lnTo>
                  <a:cubicBezTo>
                    <a:pt x="45457" y="180110"/>
                    <a:pt x="49141" y="176426"/>
                    <a:pt x="49141" y="171923"/>
                  </a:cubicBezTo>
                  <a:cubicBezTo>
                    <a:pt x="49141" y="167420"/>
                    <a:pt x="45457" y="163736"/>
                    <a:pt x="40954" y="163736"/>
                  </a:cubicBezTo>
                  <a:lnTo>
                    <a:pt x="24581" y="163736"/>
                  </a:lnTo>
                  <a:cubicBezTo>
                    <a:pt x="20078" y="163736"/>
                    <a:pt x="16394" y="160052"/>
                    <a:pt x="16394" y="155549"/>
                  </a:cubicBezTo>
                  <a:lnTo>
                    <a:pt x="16394" y="122802"/>
                  </a:lnTo>
                  <a:cubicBezTo>
                    <a:pt x="16394" y="118299"/>
                    <a:pt x="20078" y="114615"/>
                    <a:pt x="24581" y="114615"/>
                  </a:cubicBezTo>
                  <a:lnTo>
                    <a:pt x="171943" y="114615"/>
                  </a:lnTo>
                  <a:cubicBezTo>
                    <a:pt x="176446" y="114615"/>
                    <a:pt x="180130" y="118299"/>
                    <a:pt x="180130" y="122802"/>
                  </a:cubicBezTo>
                  <a:lnTo>
                    <a:pt x="180130" y="155549"/>
                  </a:lnTo>
                  <a:cubicBezTo>
                    <a:pt x="180130" y="160052"/>
                    <a:pt x="176446" y="163736"/>
                    <a:pt x="171943" y="163736"/>
                  </a:cubicBezTo>
                  <a:lnTo>
                    <a:pt x="73702" y="163736"/>
                  </a:lnTo>
                  <a:cubicBezTo>
                    <a:pt x="69199" y="163736"/>
                    <a:pt x="65515" y="167420"/>
                    <a:pt x="65515" y="171923"/>
                  </a:cubicBezTo>
                  <a:cubicBezTo>
                    <a:pt x="65515" y="176426"/>
                    <a:pt x="69199" y="180110"/>
                    <a:pt x="73702" y="180110"/>
                  </a:cubicBezTo>
                  <a:lnTo>
                    <a:pt x="90075" y="180110"/>
                  </a:lnTo>
                  <a:lnTo>
                    <a:pt x="90075" y="184203"/>
                  </a:lnTo>
                  <a:cubicBezTo>
                    <a:pt x="90075" y="200004"/>
                    <a:pt x="77222" y="212857"/>
                    <a:pt x="61421" y="212857"/>
                  </a:cubicBezTo>
                  <a:cubicBezTo>
                    <a:pt x="36616" y="212857"/>
                    <a:pt x="16394" y="233078"/>
                    <a:pt x="16394" y="257884"/>
                  </a:cubicBezTo>
                  <a:lnTo>
                    <a:pt x="16394" y="266808"/>
                  </a:lnTo>
                  <a:lnTo>
                    <a:pt x="14020" y="264352"/>
                  </a:lnTo>
                  <a:cubicBezTo>
                    <a:pt x="10827" y="261159"/>
                    <a:pt x="5587" y="261159"/>
                    <a:pt x="2394" y="264352"/>
                  </a:cubicBezTo>
                  <a:cubicBezTo>
                    <a:pt x="-798" y="267545"/>
                    <a:pt x="-798" y="272784"/>
                    <a:pt x="2394" y="275977"/>
                  </a:cubicBezTo>
                  <a:lnTo>
                    <a:pt x="18768" y="292351"/>
                  </a:lnTo>
                  <a:cubicBezTo>
                    <a:pt x="20405" y="293906"/>
                    <a:pt x="22452" y="294725"/>
                    <a:pt x="24581" y="294725"/>
                  </a:cubicBezTo>
                  <a:cubicBezTo>
                    <a:pt x="26709" y="294725"/>
                    <a:pt x="28756" y="293906"/>
                    <a:pt x="30394" y="292351"/>
                  </a:cubicBezTo>
                  <a:lnTo>
                    <a:pt x="46767" y="275977"/>
                  </a:lnTo>
                  <a:cubicBezTo>
                    <a:pt x="49960" y="272784"/>
                    <a:pt x="49960" y="267545"/>
                    <a:pt x="46767" y="264352"/>
                  </a:cubicBezTo>
                  <a:cubicBezTo>
                    <a:pt x="43574" y="261159"/>
                    <a:pt x="38335" y="261159"/>
                    <a:pt x="35142" y="264352"/>
                  </a:cubicBezTo>
                  <a:lnTo>
                    <a:pt x="32768" y="266808"/>
                  </a:lnTo>
                  <a:lnTo>
                    <a:pt x="32768" y="257884"/>
                  </a:lnTo>
                  <a:cubicBezTo>
                    <a:pt x="32768" y="242084"/>
                    <a:pt x="45621" y="229230"/>
                    <a:pt x="61421" y="229230"/>
                  </a:cubicBezTo>
                  <a:cubicBezTo>
                    <a:pt x="86228" y="229230"/>
                    <a:pt x="106449" y="209009"/>
                    <a:pt x="106449" y="184203"/>
                  </a:cubicBezTo>
                  <a:lnTo>
                    <a:pt x="106449" y="180110"/>
                  </a:lnTo>
                  <a:lnTo>
                    <a:pt x="171943" y="180110"/>
                  </a:lnTo>
                  <a:cubicBezTo>
                    <a:pt x="185452" y="180110"/>
                    <a:pt x="196504" y="169057"/>
                    <a:pt x="196504" y="155549"/>
                  </a:cubicBezTo>
                  <a:lnTo>
                    <a:pt x="196504" y="122802"/>
                  </a:lnTo>
                  <a:cubicBezTo>
                    <a:pt x="196504" y="109294"/>
                    <a:pt x="185452" y="98242"/>
                    <a:pt x="171943" y="98242"/>
                  </a:cubicBezTo>
                  <a:lnTo>
                    <a:pt x="155570" y="98242"/>
                  </a:lnTo>
                  <a:lnTo>
                    <a:pt x="155570" y="81868"/>
                  </a:lnTo>
                  <a:lnTo>
                    <a:pt x="171943" y="81868"/>
                  </a:lnTo>
                  <a:close/>
                  <a:moveTo>
                    <a:pt x="139196" y="98242"/>
                  </a:moveTo>
                  <a:lnTo>
                    <a:pt x="57328" y="98242"/>
                  </a:lnTo>
                  <a:lnTo>
                    <a:pt x="57328" y="81868"/>
                  </a:lnTo>
                  <a:lnTo>
                    <a:pt x="139196" y="81868"/>
                  </a:lnTo>
                  <a:lnTo>
                    <a:pt x="139196" y="98242"/>
                  </a:lnTo>
                  <a:close/>
                  <a:moveTo>
                    <a:pt x="24581" y="65494"/>
                  </a:moveTo>
                  <a:cubicBezTo>
                    <a:pt x="20078" y="65494"/>
                    <a:pt x="16394" y="61810"/>
                    <a:pt x="16394" y="57308"/>
                  </a:cubicBezTo>
                  <a:lnTo>
                    <a:pt x="16394" y="24560"/>
                  </a:lnTo>
                  <a:cubicBezTo>
                    <a:pt x="16394" y="20058"/>
                    <a:pt x="20078" y="16374"/>
                    <a:pt x="24581" y="16374"/>
                  </a:cubicBezTo>
                  <a:lnTo>
                    <a:pt x="171943" y="16374"/>
                  </a:lnTo>
                  <a:cubicBezTo>
                    <a:pt x="176446" y="16374"/>
                    <a:pt x="180130" y="20058"/>
                    <a:pt x="180130" y="24560"/>
                  </a:cubicBezTo>
                  <a:lnTo>
                    <a:pt x="180130" y="57308"/>
                  </a:lnTo>
                  <a:cubicBezTo>
                    <a:pt x="180130" y="61810"/>
                    <a:pt x="176446" y="65494"/>
                    <a:pt x="171943" y="65494"/>
                  </a:cubicBezTo>
                  <a:lnTo>
                    <a:pt x="24581" y="65494"/>
                  </a:lnTo>
                  <a:close/>
                </a:path>
              </a:pathLst>
            </a:custGeom>
            <a:grpFill/>
            <a:ln w="818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6450364D-F2C5-CA1F-6135-3DDBEC5DDDBC}"/>
                </a:ext>
              </a:extLst>
            </p:cNvPr>
            <p:cNvSpPr/>
            <p:nvPr/>
          </p:nvSpPr>
          <p:spPr>
            <a:xfrm>
              <a:off x="8581026" y="2484204"/>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B38B4E70-4302-DC08-C240-988075C08EF0}"/>
                </a:ext>
              </a:extLst>
            </p:cNvPr>
            <p:cNvSpPr/>
            <p:nvPr/>
          </p:nvSpPr>
          <p:spPr>
            <a:xfrm>
              <a:off x="8695642" y="2484204"/>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28E21EA5-F23E-BB12-F772-DF378224EADC}"/>
                </a:ext>
              </a:extLst>
            </p:cNvPr>
            <p:cNvSpPr/>
            <p:nvPr/>
          </p:nvSpPr>
          <p:spPr>
            <a:xfrm>
              <a:off x="8581026" y="2582445"/>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7034C961-7872-3A61-F3B2-A05D7D4C4A84}"/>
                </a:ext>
              </a:extLst>
            </p:cNvPr>
            <p:cNvSpPr/>
            <p:nvPr/>
          </p:nvSpPr>
          <p:spPr>
            <a:xfrm>
              <a:off x="8695642" y="2582445"/>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D94CA4D4-459A-8796-7E7E-C5A3B0B54842}"/>
                </a:ext>
              </a:extLst>
            </p:cNvPr>
            <p:cNvSpPr/>
            <p:nvPr/>
          </p:nvSpPr>
          <p:spPr>
            <a:xfrm>
              <a:off x="8400917" y="2484204"/>
              <a:ext cx="98241" cy="16373"/>
            </a:xfrm>
            <a:custGeom>
              <a:avLst/>
              <a:gdLst>
                <a:gd name="connsiteX0" fmla="*/ 8187 w 98241"/>
                <a:gd name="connsiteY0" fmla="*/ 16374 h 16373"/>
                <a:gd name="connsiteX1" fmla="*/ 90055 w 98241"/>
                <a:gd name="connsiteY1" fmla="*/ 16374 h 16373"/>
                <a:gd name="connsiteX2" fmla="*/ 98242 w 98241"/>
                <a:gd name="connsiteY2" fmla="*/ 8187 h 16373"/>
                <a:gd name="connsiteX3" fmla="*/ 90055 w 98241"/>
                <a:gd name="connsiteY3" fmla="*/ 0 h 16373"/>
                <a:gd name="connsiteX4" fmla="*/ 8187 w 98241"/>
                <a:gd name="connsiteY4" fmla="*/ 0 h 16373"/>
                <a:gd name="connsiteX5" fmla="*/ 0 w 98241"/>
                <a:gd name="connsiteY5" fmla="*/ 8187 h 16373"/>
                <a:gd name="connsiteX6" fmla="*/ 8187 w 98241"/>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8187" y="16374"/>
                  </a:moveTo>
                  <a:lnTo>
                    <a:pt x="90055" y="16374"/>
                  </a:lnTo>
                  <a:cubicBezTo>
                    <a:pt x="94557" y="16374"/>
                    <a:pt x="98242" y="12689"/>
                    <a:pt x="98242" y="8187"/>
                  </a:cubicBezTo>
                  <a:cubicBezTo>
                    <a:pt x="98242" y="3684"/>
                    <a:pt x="94557" y="0"/>
                    <a:pt x="90055"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D2151587-7D5A-752D-F2F1-EA90744DF83E}"/>
                </a:ext>
              </a:extLst>
            </p:cNvPr>
            <p:cNvSpPr/>
            <p:nvPr/>
          </p:nvSpPr>
          <p:spPr>
            <a:xfrm>
              <a:off x="8368169" y="2484204"/>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1AC60C03-8BB2-D1B8-EFDA-C00F16266A6D}"/>
                </a:ext>
              </a:extLst>
            </p:cNvPr>
            <p:cNvSpPr/>
            <p:nvPr/>
          </p:nvSpPr>
          <p:spPr>
            <a:xfrm>
              <a:off x="8400917" y="2582445"/>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4C51F7AE-3B79-FBAE-998A-D12E472D1DC1}"/>
                </a:ext>
              </a:extLst>
            </p:cNvPr>
            <p:cNvSpPr/>
            <p:nvPr/>
          </p:nvSpPr>
          <p:spPr>
            <a:xfrm>
              <a:off x="8368169" y="2582445"/>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787C1AB0-C9F2-A24D-CE2D-7B005BF8AD1E}"/>
                </a:ext>
              </a:extLst>
            </p:cNvPr>
            <p:cNvSpPr/>
            <p:nvPr/>
          </p:nvSpPr>
          <p:spPr>
            <a:xfrm>
              <a:off x="8335586" y="2451456"/>
              <a:ext cx="196483" cy="294724"/>
            </a:xfrm>
            <a:custGeom>
              <a:avLst/>
              <a:gdLst>
                <a:gd name="connsiteX0" fmla="*/ 89891 w 196483"/>
                <a:gd name="connsiteY0" fmla="*/ 184203 h 294724"/>
                <a:gd name="connsiteX1" fmla="*/ 134918 w 196483"/>
                <a:gd name="connsiteY1" fmla="*/ 229230 h 294724"/>
                <a:gd name="connsiteX2" fmla="*/ 163572 w 196483"/>
                <a:gd name="connsiteY2" fmla="*/ 257884 h 294724"/>
                <a:gd name="connsiteX3" fmla="*/ 163572 w 196483"/>
                <a:gd name="connsiteY3" fmla="*/ 266808 h 294724"/>
                <a:gd name="connsiteX4" fmla="*/ 161198 w 196483"/>
                <a:gd name="connsiteY4" fmla="*/ 264434 h 294724"/>
                <a:gd name="connsiteX5" fmla="*/ 149655 w 196483"/>
                <a:gd name="connsiteY5" fmla="*/ 264434 h 294724"/>
                <a:gd name="connsiteX6" fmla="*/ 149655 w 196483"/>
                <a:gd name="connsiteY6" fmla="*/ 275977 h 294724"/>
                <a:gd name="connsiteX7" fmla="*/ 166028 w 196483"/>
                <a:gd name="connsiteY7" fmla="*/ 292351 h 294724"/>
                <a:gd name="connsiteX8" fmla="*/ 171841 w 196483"/>
                <a:gd name="connsiteY8" fmla="*/ 294725 h 294724"/>
                <a:gd name="connsiteX9" fmla="*/ 177654 w 196483"/>
                <a:gd name="connsiteY9" fmla="*/ 292351 h 294724"/>
                <a:gd name="connsiteX10" fmla="*/ 194027 w 196483"/>
                <a:gd name="connsiteY10" fmla="*/ 275977 h 294724"/>
                <a:gd name="connsiteX11" fmla="*/ 194027 w 196483"/>
                <a:gd name="connsiteY11" fmla="*/ 264434 h 294724"/>
                <a:gd name="connsiteX12" fmla="*/ 182484 w 196483"/>
                <a:gd name="connsiteY12" fmla="*/ 264434 h 294724"/>
                <a:gd name="connsiteX13" fmla="*/ 180110 w 196483"/>
                <a:gd name="connsiteY13" fmla="*/ 266808 h 294724"/>
                <a:gd name="connsiteX14" fmla="*/ 180110 w 196483"/>
                <a:gd name="connsiteY14" fmla="*/ 257884 h 294724"/>
                <a:gd name="connsiteX15" fmla="*/ 135082 w 196483"/>
                <a:gd name="connsiteY15" fmla="*/ 212857 h 294724"/>
                <a:gd name="connsiteX16" fmla="*/ 106428 w 196483"/>
                <a:gd name="connsiteY16" fmla="*/ 184203 h 294724"/>
                <a:gd name="connsiteX17" fmla="*/ 106428 w 196483"/>
                <a:gd name="connsiteY17" fmla="*/ 180110 h 294724"/>
                <a:gd name="connsiteX18" fmla="*/ 130989 w 196483"/>
                <a:gd name="connsiteY18" fmla="*/ 180110 h 294724"/>
                <a:gd name="connsiteX19" fmla="*/ 139176 w 196483"/>
                <a:gd name="connsiteY19" fmla="*/ 171923 h 294724"/>
                <a:gd name="connsiteX20" fmla="*/ 130989 w 196483"/>
                <a:gd name="connsiteY20" fmla="*/ 163736 h 294724"/>
                <a:gd name="connsiteX21" fmla="*/ 24560 w 196483"/>
                <a:gd name="connsiteY21" fmla="*/ 163736 h 294724"/>
                <a:gd name="connsiteX22" fmla="*/ 16374 w 196483"/>
                <a:gd name="connsiteY22" fmla="*/ 155549 h 294724"/>
                <a:gd name="connsiteX23" fmla="*/ 16374 w 196483"/>
                <a:gd name="connsiteY23" fmla="*/ 122802 h 294724"/>
                <a:gd name="connsiteX24" fmla="*/ 24560 w 196483"/>
                <a:gd name="connsiteY24" fmla="*/ 114615 h 294724"/>
                <a:gd name="connsiteX25" fmla="*/ 171923 w 196483"/>
                <a:gd name="connsiteY25" fmla="*/ 114615 h 294724"/>
                <a:gd name="connsiteX26" fmla="*/ 180110 w 196483"/>
                <a:gd name="connsiteY26" fmla="*/ 122802 h 294724"/>
                <a:gd name="connsiteX27" fmla="*/ 180110 w 196483"/>
                <a:gd name="connsiteY27" fmla="*/ 155549 h 294724"/>
                <a:gd name="connsiteX28" fmla="*/ 171923 w 196483"/>
                <a:gd name="connsiteY28" fmla="*/ 163736 h 294724"/>
                <a:gd name="connsiteX29" fmla="*/ 163736 w 196483"/>
                <a:gd name="connsiteY29" fmla="*/ 163736 h 294724"/>
                <a:gd name="connsiteX30" fmla="*/ 155549 w 196483"/>
                <a:gd name="connsiteY30" fmla="*/ 171923 h 294724"/>
                <a:gd name="connsiteX31" fmla="*/ 163736 w 196483"/>
                <a:gd name="connsiteY31" fmla="*/ 180110 h 294724"/>
                <a:gd name="connsiteX32" fmla="*/ 171923 w 196483"/>
                <a:gd name="connsiteY32" fmla="*/ 180110 h 294724"/>
                <a:gd name="connsiteX33" fmla="*/ 196483 w 196483"/>
                <a:gd name="connsiteY33" fmla="*/ 155549 h 294724"/>
                <a:gd name="connsiteX34" fmla="*/ 196483 w 196483"/>
                <a:gd name="connsiteY34" fmla="*/ 122802 h 294724"/>
                <a:gd name="connsiteX35" fmla="*/ 171923 w 196483"/>
                <a:gd name="connsiteY35" fmla="*/ 98242 h 294724"/>
                <a:gd name="connsiteX36" fmla="*/ 155549 w 196483"/>
                <a:gd name="connsiteY36" fmla="*/ 98242 h 294724"/>
                <a:gd name="connsiteX37" fmla="*/ 155549 w 196483"/>
                <a:gd name="connsiteY37" fmla="*/ 81868 h 294724"/>
                <a:gd name="connsiteX38" fmla="*/ 171923 w 196483"/>
                <a:gd name="connsiteY38" fmla="*/ 81868 h 294724"/>
                <a:gd name="connsiteX39" fmla="*/ 196483 w 196483"/>
                <a:gd name="connsiteY39" fmla="*/ 57308 h 294724"/>
                <a:gd name="connsiteX40" fmla="*/ 196483 w 196483"/>
                <a:gd name="connsiteY40" fmla="*/ 24560 h 294724"/>
                <a:gd name="connsiteX41" fmla="*/ 171923 w 196483"/>
                <a:gd name="connsiteY41" fmla="*/ 0 h 294724"/>
                <a:gd name="connsiteX42" fmla="*/ 24560 w 196483"/>
                <a:gd name="connsiteY42" fmla="*/ 0 h 294724"/>
                <a:gd name="connsiteX43" fmla="*/ 0 w 196483"/>
                <a:gd name="connsiteY43" fmla="*/ 24560 h 294724"/>
                <a:gd name="connsiteX44" fmla="*/ 0 w 196483"/>
                <a:gd name="connsiteY44" fmla="*/ 57308 h 294724"/>
                <a:gd name="connsiteX45" fmla="*/ 24560 w 196483"/>
                <a:gd name="connsiteY45" fmla="*/ 81868 h 294724"/>
                <a:gd name="connsiteX46" fmla="*/ 40934 w 196483"/>
                <a:gd name="connsiteY46" fmla="*/ 81868 h 294724"/>
                <a:gd name="connsiteX47" fmla="*/ 40934 w 196483"/>
                <a:gd name="connsiteY47" fmla="*/ 98242 h 294724"/>
                <a:gd name="connsiteX48" fmla="*/ 24560 w 196483"/>
                <a:gd name="connsiteY48" fmla="*/ 98242 h 294724"/>
                <a:gd name="connsiteX49" fmla="*/ 0 w 196483"/>
                <a:gd name="connsiteY49" fmla="*/ 122802 h 294724"/>
                <a:gd name="connsiteX50" fmla="*/ 0 w 196483"/>
                <a:gd name="connsiteY50" fmla="*/ 155549 h 294724"/>
                <a:gd name="connsiteX51" fmla="*/ 24560 w 196483"/>
                <a:gd name="connsiteY51" fmla="*/ 180110 h 294724"/>
                <a:gd name="connsiteX52" fmla="*/ 90055 w 196483"/>
                <a:gd name="connsiteY52" fmla="*/ 180110 h 294724"/>
                <a:gd name="connsiteX53" fmla="*/ 90055 w 196483"/>
                <a:gd name="connsiteY53" fmla="*/ 184203 h 294724"/>
                <a:gd name="connsiteX54" fmla="*/ 16210 w 196483"/>
                <a:gd name="connsiteY54" fmla="*/ 57308 h 294724"/>
                <a:gd name="connsiteX55" fmla="*/ 16210 w 196483"/>
                <a:gd name="connsiteY55" fmla="*/ 24560 h 294724"/>
                <a:gd name="connsiteX56" fmla="*/ 24397 w 196483"/>
                <a:gd name="connsiteY56" fmla="*/ 16374 h 294724"/>
                <a:gd name="connsiteX57" fmla="*/ 171759 w 196483"/>
                <a:gd name="connsiteY57" fmla="*/ 16374 h 294724"/>
                <a:gd name="connsiteX58" fmla="*/ 179946 w 196483"/>
                <a:gd name="connsiteY58" fmla="*/ 24560 h 294724"/>
                <a:gd name="connsiteX59" fmla="*/ 179946 w 196483"/>
                <a:gd name="connsiteY59" fmla="*/ 57308 h 294724"/>
                <a:gd name="connsiteX60" fmla="*/ 171759 w 196483"/>
                <a:gd name="connsiteY60" fmla="*/ 65494 h 294724"/>
                <a:gd name="connsiteX61" fmla="*/ 24397 w 196483"/>
                <a:gd name="connsiteY61" fmla="*/ 65494 h 294724"/>
                <a:gd name="connsiteX62" fmla="*/ 16210 w 196483"/>
                <a:gd name="connsiteY62" fmla="*/ 57308 h 294724"/>
                <a:gd name="connsiteX63" fmla="*/ 57144 w 196483"/>
                <a:gd name="connsiteY63" fmla="*/ 81868 h 294724"/>
                <a:gd name="connsiteX64" fmla="*/ 139012 w 196483"/>
                <a:gd name="connsiteY64" fmla="*/ 81868 h 294724"/>
                <a:gd name="connsiteX65" fmla="*/ 139012 w 196483"/>
                <a:gd name="connsiteY65" fmla="*/ 98242 h 294724"/>
                <a:gd name="connsiteX66" fmla="*/ 57144 w 196483"/>
                <a:gd name="connsiteY66" fmla="*/ 98242 h 294724"/>
                <a:gd name="connsiteX67" fmla="*/ 57144 w 196483"/>
                <a:gd name="connsiteY67" fmla="*/ 81868 h 2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483" h="294724">
                  <a:moveTo>
                    <a:pt x="89891" y="184203"/>
                  </a:moveTo>
                  <a:cubicBezTo>
                    <a:pt x="89891" y="209009"/>
                    <a:pt x="110113" y="229230"/>
                    <a:pt x="134918" y="229230"/>
                  </a:cubicBezTo>
                  <a:cubicBezTo>
                    <a:pt x="150719" y="229230"/>
                    <a:pt x="163572" y="242084"/>
                    <a:pt x="163572" y="257884"/>
                  </a:cubicBezTo>
                  <a:lnTo>
                    <a:pt x="163572" y="266808"/>
                  </a:lnTo>
                  <a:lnTo>
                    <a:pt x="161198" y="264434"/>
                  </a:lnTo>
                  <a:cubicBezTo>
                    <a:pt x="158005" y="261241"/>
                    <a:pt x="152847" y="261241"/>
                    <a:pt x="149655" y="264434"/>
                  </a:cubicBezTo>
                  <a:cubicBezTo>
                    <a:pt x="146462" y="267627"/>
                    <a:pt x="146462" y="272784"/>
                    <a:pt x="149655" y="275977"/>
                  </a:cubicBezTo>
                  <a:lnTo>
                    <a:pt x="166028" y="292351"/>
                  </a:lnTo>
                  <a:cubicBezTo>
                    <a:pt x="167666" y="293988"/>
                    <a:pt x="169712" y="294725"/>
                    <a:pt x="171841" y="294725"/>
                  </a:cubicBezTo>
                  <a:cubicBezTo>
                    <a:pt x="173970" y="294725"/>
                    <a:pt x="176016" y="293906"/>
                    <a:pt x="177654" y="292351"/>
                  </a:cubicBezTo>
                  <a:lnTo>
                    <a:pt x="194027" y="275977"/>
                  </a:lnTo>
                  <a:cubicBezTo>
                    <a:pt x="197220" y="272784"/>
                    <a:pt x="197220" y="267627"/>
                    <a:pt x="194027" y="264434"/>
                  </a:cubicBezTo>
                  <a:cubicBezTo>
                    <a:pt x="190834" y="261241"/>
                    <a:pt x="185677" y="261241"/>
                    <a:pt x="182484" y="264434"/>
                  </a:cubicBezTo>
                  <a:lnTo>
                    <a:pt x="180110" y="266808"/>
                  </a:lnTo>
                  <a:lnTo>
                    <a:pt x="180110" y="257884"/>
                  </a:lnTo>
                  <a:cubicBezTo>
                    <a:pt x="180110" y="233078"/>
                    <a:pt x="159888" y="212857"/>
                    <a:pt x="135082" y="212857"/>
                  </a:cubicBezTo>
                  <a:cubicBezTo>
                    <a:pt x="119282" y="212857"/>
                    <a:pt x="106428" y="200004"/>
                    <a:pt x="106428" y="184203"/>
                  </a:cubicBezTo>
                  <a:lnTo>
                    <a:pt x="106428" y="180110"/>
                  </a:lnTo>
                  <a:lnTo>
                    <a:pt x="130989" y="180110"/>
                  </a:lnTo>
                  <a:cubicBezTo>
                    <a:pt x="135492" y="180110"/>
                    <a:pt x="139176" y="176426"/>
                    <a:pt x="139176" y="171923"/>
                  </a:cubicBezTo>
                  <a:cubicBezTo>
                    <a:pt x="139176" y="167420"/>
                    <a:pt x="135492" y="163736"/>
                    <a:pt x="130989" y="163736"/>
                  </a:cubicBezTo>
                  <a:lnTo>
                    <a:pt x="24560" y="163736"/>
                  </a:lnTo>
                  <a:cubicBezTo>
                    <a:pt x="20058" y="163736"/>
                    <a:pt x="16374" y="160052"/>
                    <a:pt x="16374" y="155549"/>
                  </a:cubicBezTo>
                  <a:lnTo>
                    <a:pt x="16374" y="122802"/>
                  </a:lnTo>
                  <a:cubicBezTo>
                    <a:pt x="16374" y="118299"/>
                    <a:pt x="20058" y="114615"/>
                    <a:pt x="24560" y="114615"/>
                  </a:cubicBezTo>
                  <a:lnTo>
                    <a:pt x="171923" y="114615"/>
                  </a:lnTo>
                  <a:cubicBezTo>
                    <a:pt x="176426" y="114615"/>
                    <a:pt x="180110" y="118299"/>
                    <a:pt x="180110" y="122802"/>
                  </a:cubicBezTo>
                  <a:lnTo>
                    <a:pt x="180110" y="155549"/>
                  </a:lnTo>
                  <a:cubicBezTo>
                    <a:pt x="180110" y="160052"/>
                    <a:pt x="176426" y="163736"/>
                    <a:pt x="171923" y="163736"/>
                  </a:cubicBezTo>
                  <a:lnTo>
                    <a:pt x="163736" y="163736"/>
                  </a:lnTo>
                  <a:cubicBezTo>
                    <a:pt x="159233" y="163736"/>
                    <a:pt x="155549" y="167420"/>
                    <a:pt x="155549" y="171923"/>
                  </a:cubicBezTo>
                  <a:cubicBezTo>
                    <a:pt x="155549" y="176426"/>
                    <a:pt x="159233" y="180110"/>
                    <a:pt x="163736" y="180110"/>
                  </a:cubicBezTo>
                  <a:lnTo>
                    <a:pt x="171923" y="180110"/>
                  </a:lnTo>
                  <a:cubicBezTo>
                    <a:pt x="185431" y="180110"/>
                    <a:pt x="196483" y="169057"/>
                    <a:pt x="196483" y="155549"/>
                  </a:cubicBezTo>
                  <a:lnTo>
                    <a:pt x="196483" y="122802"/>
                  </a:lnTo>
                  <a:cubicBezTo>
                    <a:pt x="196483" y="109294"/>
                    <a:pt x="185431" y="98242"/>
                    <a:pt x="171923" y="98242"/>
                  </a:cubicBezTo>
                  <a:lnTo>
                    <a:pt x="155549" y="98242"/>
                  </a:lnTo>
                  <a:lnTo>
                    <a:pt x="155549" y="81868"/>
                  </a:lnTo>
                  <a:lnTo>
                    <a:pt x="171923" y="81868"/>
                  </a:lnTo>
                  <a:cubicBezTo>
                    <a:pt x="185431" y="81868"/>
                    <a:pt x="196483" y="70816"/>
                    <a:pt x="196483" y="57308"/>
                  </a:cubicBezTo>
                  <a:lnTo>
                    <a:pt x="196483" y="24560"/>
                  </a:lnTo>
                  <a:cubicBezTo>
                    <a:pt x="196483" y="11052"/>
                    <a:pt x="185431" y="0"/>
                    <a:pt x="171923" y="0"/>
                  </a:cubicBezTo>
                  <a:lnTo>
                    <a:pt x="24560" y="0"/>
                  </a:lnTo>
                  <a:cubicBezTo>
                    <a:pt x="11052" y="0"/>
                    <a:pt x="0" y="11052"/>
                    <a:pt x="0" y="24560"/>
                  </a:cubicBezTo>
                  <a:lnTo>
                    <a:pt x="0" y="57308"/>
                  </a:lnTo>
                  <a:cubicBezTo>
                    <a:pt x="0" y="70816"/>
                    <a:pt x="11052" y="81868"/>
                    <a:pt x="24560" y="81868"/>
                  </a:cubicBezTo>
                  <a:lnTo>
                    <a:pt x="40934" y="81868"/>
                  </a:lnTo>
                  <a:lnTo>
                    <a:pt x="40934" y="98242"/>
                  </a:lnTo>
                  <a:lnTo>
                    <a:pt x="24560" y="98242"/>
                  </a:lnTo>
                  <a:cubicBezTo>
                    <a:pt x="11052" y="98242"/>
                    <a:pt x="0" y="109294"/>
                    <a:pt x="0" y="122802"/>
                  </a:cubicBezTo>
                  <a:lnTo>
                    <a:pt x="0" y="155549"/>
                  </a:lnTo>
                  <a:cubicBezTo>
                    <a:pt x="0" y="169057"/>
                    <a:pt x="11052" y="180110"/>
                    <a:pt x="24560" y="180110"/>
                  </a:cubicBezTo>
                  <a:lnTo>
                    <a:pt x="90055" y="180110"/>
                  </a:lnTo>
                  <a:lnTo>
                    <a:pt x="90055" y="184203"/>
                  </a:lnTo>
                  <a:close/>
                  <a:moveTo>
                    <a:pt x="16210" y="57308"/>
                  </a:moveTo>
                  <a:lnTo>
                    <a:pt x="16210" y="24560"/>
                  </a:lnTo>
                  <a:cubicBezTo>
                    <a:pt x="16210" y="20058"/>
                    <a:pt x="19894" y="16374"/>
                    <a:pt x="24397" y="16374"/>
                  </a:cubicBezTo>
                  <a:lnTo>
                    <a:pt x="171759" y="16374"/>
                  </a:lnTo>
                  <a:cubicBezTo>
                    <a:pt x="176262" y="16374"/>
                    <a:pt x="179946" y="20058"/>
                    <a:pt x="179946" y="24560"/>
                  </a:cubicBezTo>
                  <a:lnTo>
                    <a:pt x="179946" y="57308"/>
                  </a:lnTo>
                  <a:cubicBezTo>
                    <a:pt x="179946" y="61810"/>
                    <a:pt x="176262" y="65494"/>
                    <a:pt x="171759" y="65494"/>
                  </a:cubicBezTo>
                  <a:lnTo>
                    <a:pt x="24397" y="65494"/>
                  </a:lnTo>
                  <a:cubicBezTo>
                    <a:pt x="19894" y="65494"/>
                    <a:pt x="16210" y="61810"/>
                    <a:pt x="16210" y="57308"/>
                  </a:cubicBezTo>
                  <a:close/>
                  <a:moveTo>
                    <a:pt x="57144" y="81868"/>
                  </a:moveTo>
                  <a:lnTo>
                    <a:pt x="139012" y="81868"/>
                  </a:lnTo>
                  <a:lnTo>
                    <a:pt x="139012" y="98242"/>
                  </a:lnTo>
                  <a:lnTo>
                    <a:pt x="57144" y="98242"/>
                  </a:lnTo>
                  <a:lnTo>
                    <a:pt x="57144" y="81868"/>
                  </a:lnTo>
                  <a:close/>
                </a:path>
              </a:pathLst>
            </a:custGeom>
            <a:grpFill/>
            <a:ln w="8180" cap="flat">
              <a:noFill/>
              <a:prstDash val="solid"/>
              <a:miter/>
            </a:ln>
          </p:spPr>
          <p:txBody>
            <a:bodyPr rtlCol="0" anchor="ctr"/>
            <a:lstStyle/>
            <a:p>
              <a:endParaRPr lang="pt-BR"/>
            </a:p>
          </p:txBody>
        </p:sp>
      </p:grpSp>
    </p:spTree>
    <p:extLst>
      <p:ext uri="{BB962C8B-B14F-4D97-AF65-F5344CB8AC3E}">
        <p14:creationId xmlns:p14="http://schemas.microsoft.com/office/powerpoint/2010/main" val="3668795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B9344-CC71-115B-C27D-53366B191E8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A03718B-FD0E-CD0B-7308-40C85BF2F6F2}"/>
              </a:ext>
            </a:extLst>
          </p:cNvPr>
          <p:cNvSpPr>
            <a:spLocks noGrp="1"/>
          </p:cNvSpPr>
          <p:nvPr>
            <p:ph type="title"/>
          </p:nvPr>
        </p:nvSpPr>
        <p:spPr>
          <a:xfrm>
            <a:off x="634375" y="228535"/>
            <a:ext cx="8460000" cy="988193"/>
          </a:xfrm>
        </p:spPr>
        <p:txBody>
          <a:bodyPr/>
          <a:lstStyle/>
          <a:p>
            <a:r>
              <a:rPr lang="pt-BR" dirty="0"/>
              <a:t>Histórico de Fraturamentos no Brasil (Petrobras)</a:t>
            </a:r>
          </a:p>
        </p:txBody>
      </p:sp>
      <p:sp>
        <p:nvSpPr>
          <p:cNvPr id="17" name="CaixaDeTexto 16">
            <a:extLst>
              <a:ext uri="{FF2B5EF4-FFF2-40B4-BE49-F238E27FC236}">
                <a16:creationId xmlns:a16="http://schemas.microsoft.com/office/drawing/2014/main" id="{A1A77F91-61F2-0AD9-179B-8094D967C3D6}"/>
              </a:ext>
            </a:extLst>
          </p:cNvPr>
          <p:cNvSpPr txBox="1"/>
          <p:nvPr/>
        </p:nvSpPr>
        <p:spPr>
          <a:xfrm>
            <a:off x="3477539" y="5617244"/>
            <a:ext cx="4516954" cy="415498"/>
          </a:xfrm>
          <a:prstGeom prst="rect">
            <a:avLst/>
          </a:prstGeom>
          <a:noFill/>
        </p:spPr>
        <p:txBody>
          <a:bodyPr wrap="square">
            <a:spAutoFit/>
          </a:bodyPr>
          <a:lstStyle/>
          <a:p>
            <a:pPr algn="ctr"/>
            <a:r>
              <a:rPr lang="pt-BR" sz="1050" b="1" dirty="0">
                <a:solidFill>
                  <a:srgbClr val="004077"/>
                </a:solidFill>
                <a:latin typeface="Trebuchet MS" panose="020B0603020202020204" pitchFamily="34" charset="0"/>
              </a:rPr>
              <a:t>Dados sobre fraturamento hidráulico no Brasil entre 1961 e 2024</a:t>
            </a:r>
          </a:p>
          <a:p>
            <a:pPr algn="ctr"/>
            <a:r>
              <a:rPr lang="pt-BR" sz="1050" dirty="0">
                <a:solidFill>
                  <a:srgbClr val="004077"/>
                </a:solidFill>
                <a:latin typeface="Trebuchet MS" panose="020B0603020202020204" pitchFamily="34" charset="0"/>
              </a:rPr>
              <a:t>Fonte: Associação Brasileira de Geólogos do Petróleo (2024)</a:t>
            </a:r>
          </a:p>
        </p:txBody>
      </p:sp>
      <p:pic>
        <p:nvPicPr>
          <p:cNvPr id="5" name="Imagem 4">
            <a:extLst>
              <a:ext uri="{FF2B5EF4-FFF2-40B4-BE49-F238E27FC236}">
                <a16:creationId xmlns:a16="http://schemas.microsoft.com/office/drawing/2014/main" id="{9995538E-F35D-A0F5-E406-541CB67631E2}"/>
              </a:ext>
            </a:extLst>
          </p:cNvPr>
          <p:cNvPicPr>
            <a:picLocks noChangeAspect="1"/>
          </p:cNvPicPr>
          <p:nvPr/>
        </p:nvPicPr>
        <p:blipFill>
          <a:blip r:embed="rId2"/>
          <a:stretch>
            <a:fillRect/>
          </a:stretch>
        </p:blipFill>
        <p:spPr>
          <a:xfrm>
            <a:off x="1283004" y="1574308"/>
            <a:ext cx="8906025" cy="3893105"/>
          </a:xfrm>
          <a:prstGeom prst="rect">
            <a:avLst/>
          </a:prstGeom>
        </p:spPr>
      </p:pic>
    </p:spTree>
    <p:extLst>
      <p:ext uri="{BB962C8B-B14F-4D97-AF65-F5344CB8AC3E}">
        <p14:creationId xmlns:p14="http://schemas.microsoft.com/office/powerpoint/2010/main" val="118398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57B6D-B640-AAAD-D3D3-40F5B37C93D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0226C3C-ECA2-60DC-18BB-1E0D9B8E4183}"/>
              </a:ext>
            </a:extLst>
          </p:cNvPr>
          <p:cNvSpPr>
            <a:spLocks noGrp="1"/>
          </p:cNvSpPr>
          <p:nvPr>
            <p:ph type="title"/>
          </p:nvPr>
        </p:nvSpPr>
        <p:spPr>
          <a:xfrm>
            <a:off x="634374" y="359164"/>
            <a:ext cx="9244411" cy="988193"/>
          </a:xfrm>
        </p:spPr>
        <p:txBody>
          <a:bodyPr/>
          <a:lstStyle/>
          <a:p>
            <a:r>
              <a:rPr lang="pt-BR" dirty="0"/>
              <a:t>Reservatórios Não Convencionais</a:t>
            </a:r>
          </a:p>
        </p:txBody>
      </p:sp>
      <p:sp>
        <p:nvSpPr>
          <p:cNvPr id="13" name="Subtítulo 2">
            <a:extLst>
              <a:ext uri="{FF2B5EF4-FFF2-40B4-BE49-F238E27FC236}">
                <a16:creationId xmlns:a16="http://schemas.microsoft.com/office/drawing/2014/main" id="{F862DA43-27A9-774D-90D9-2349749BD32D}"/>
              </a:ext>
            </a:extLst>
          </p:cNvPr>
          <p:cNvSpPr txBox="1">
            <a:spLocks/>
          </p:cNvSpPr>
          <p:nvPr/>
        </p:nvSpPr>
        <p:spPr>
          <a:xfrm>
            <a:off x="1020676" y="1679788"/>
            <a:ext cx="10150647" cy="41825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04077"/>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pt-BR" sz="1800" b="1" dirty="0"/>
              <a:t>Reservatórios Não Convencionais </a:t>
            </a:r>
            <a:r>
              <a:rPr lang="pt-BR" sz="1800" dirty="0"/>
              <a:t>são rochas de baixíssima permeabilidade, que demandam maiores pressões e maiores volumes de fluidos que os </a:t>
            </a:r>
            <a:r>
              <a:rPr lang="pt-BR" sz="1800" b="1" dirty="0"/>
              <a:t>convencionais </a:t>
            </a:r>
            <a:r>
              <a:rPr lang="pt-BR" sz="1800" dirty="0"/>
              <a:t>para se obter as fraturas necessárias para fazer fluir os hidrocarbonetos. </a:t>
            </a:r>
          </a:p>
          <a:p>
            <a:pPr algn="just">
              <a:lnSpc>
                <a:spcPct val="120000"/>
              </a:lnSpc>
            </a:pPr>
            <a:r>
              <a:rPr lang="pt-BR" sz="1800" dirty="0"/>
              <a:t>O Fraturamento Hidráulico de </a:t>
            </a:r>
            <a:r>
              <a:rPr lang="pt-BR" sz="1800" b="1" dirty="0"/>
              <a:t>Reservatórios Não Convencionais </a:t>
            </a:r>
            <a:r>
              <a:rPr lang="pt-BR" sz="1800" dirty="0"/>
              <a:t>é praticado no mundo há décadas e permitiu, por exemplo, que a produção dos EUA mais do que dobrasse nos últimos 15 anos.</a:t>
            </a:r>
            <a:endParaRPr lang="pt-BR" sz="1800" dirty="0">
              <a:solidFill>
                <a:srgbClr val="FF0000"/>
              </a:solidFill>
            </a:endParaRPr>
          </a:p>
          <a:p>
            <a:pPr algn="just">
              <a:lnSpc>
                <a:spcPct val="120000"/>
              </a:lnSpc>
            </a:pPr>
            <a:r>
              <a:rPr lang="pt-BR" sz="1800" dirty="0"/>
              <a:t>Os maiores volumes de fluidos de </a:t>
            </a:r>
            <a:r>
              <a:rPr lang="pt-BR" sz="1800" b="1" dirty="0"/>
              <a:t>Fraturamento</a:t>
            </a:r>
            <a:r>
              <a:rPr lang="pt-BR" sz="1800" dirty="0"/>
              <a:t> </a:t>
            </a:r>
            <a:r>
              <a:rPr lang="pt-BR" sz="1800" b="1" dirty="0"/>
              <a:t>Não Convencional  </a:t>
            </a:r>
            <a:r>
              <a:rPr lang="pt-BR" sz="1800" dirty="0"/>
              <a:t>requerem  uma logística mais complexa de transporte, manuseio e descarte dos fluidos, incorporados pela indústria e em constante evolução.</a:t>
            </a:r>
          </a:p>
          <a:p>
            <a:pPr algn="just">
              <a:lnSpc>
                <a:spcPct val="120000"/>
              </a:lnSpc>
            </a:pPr>
            <a:endParaRPr lang="pt-BR" sz="1600" dirty="0"/>
          </a:p>
          <a:p>
            <a:pPr algn="just">
              <a:lnSpc>
                <a:spcPct val="120000"/>
              </a:lnSpc>
            </a:pPr>
            <a:endParaRPr lang="pt-BR" sz="1600" dirty="0">
              <a:solidFill>
                <a:srgbClr val="FF0000"/>
              </a:solidFill>
            </a:endParaRPr>
          </a:p>
        </p:txBody>
      </p:sp>
      <p:grpSp>
        <p:nvGrpSpPr>
          <p:cNvPr id="14" name="Gráfico 4">
            <a:extLst>
              <a:ext uri="{FF2B5EF4-FFF2-40B4-BE49-F238E27FC236}">
                <a16:creationId xmlns:a16="http://schemas.microsoft.com/office/drawing/2014/main" id="{5ED9C920-2B52-6C11-C2A8-C68113AEECB6}"/>
              </a:ext>
            </a:extLst>
          </p:cNvPr>
          <p:cNvGrpSpPr/>
          <p:nvPr/>
        </p:nvGrpSpPr>
        <p:grpSpPr>
          <a:xfrm>
            <a:off x="574476" y="1719487"/>
            <a:ext cx="274610" cy="301174"/>
            <a:chOff x="4231869" y="1540757"/>
            <a:chExt cx="343845" cy="409340"/>
          </a:xfrm>
          <a:solidFill>
            <a:srgbClr val="004077"/>
          </a:solidFill>
        </p:grpSpPr>
        <p:sp>
          <p:nvSpPr>
            <p:cNvPr id="15" name="Forma Livre: Forma 14">
              <a:extLst>
                <a:ext uri="{FF2B5EF4-FFF2-40B4-BE49-F238E27FC236}">
                  <a16:creationId xmlns:a16="http://schemas.microsoft.com/office/drawing/2014/main" id="{859A1F6C-4077-3488-5F58-87BC7566237B}"/>
                </a:ext>
              </a:extLst>
            </p:cNvPr>
            <p:cNvSpPr/>
            <p:nvPr/>
          </p:nvSpPr>
          <p:spPr>
            <a:xfrm>
              <a:off x="4395605" y="1540757"/>
              <a:ext cx="16373" cy="32747"/>
            </a:xfrm>
            <a:custGeom>
              <a:avLst/>
              <a:gdLst>
                <a:gd name="connsiteX0" fmla="*/ 8187 w 16373"/>
                <a:gd name="connsiteY0" fmla="*/ 32747 h 32747"/>
                <a:gd name="connsiteX1" fmla="*/ 16374 w 16373"/>
                <a:gd name="connsiteY1" fmla="*/ 24560 h 32747"/>
                <a:gd name="connsiteX2" fmla="*/ 16374 w 16373"/>
                <a:gd name="connsiteY2" fmla="*/ 8187 h 32747"/>
                <a:gd name="connsiteX3" fmla="*/ 8187 w 16373"/>
                <a:gd name="connsiteY3" fmla="*/ 0 h 32747"/>
                <a:gd name="connsiteX4" fmla="*/ 0 w 16373"/>
                <a:gd name="connsiteY4" fmla="*/ 8187 h 32747"/>
                <a:gd name="connsiteX5" fmla="*/ 0 w 16373"/>
                <a:gd name="connsiteY5" fmla="*/ 24560 h 32747"/>
                <a:gd name="connsiteX6" fmla="*/ 8187 w 16373"/>
                <a:gd name="connsiteY6" fmla="*/ 32747 h 3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3" h="32747">
                  <a:moveTo>
                    <a:pt x="8187" y="32747"/>
                  </a:moveTo>
                  <a:cubicBezTo>
                    <a:pt x="12689" y="32747"/>
                    <a:pt x="16374" y="29063"/>
                    <a:pt x="16374" y="24560"/>
                  </a:cubicBezTo>
                  <a:lnTo>
                    <a:pt x="16374" y="8187"/>
                  </a:lnTo>
                  <a:cubicBezTo>
                    <a:pt x="16374" y="3684"/>
                    <a:pt x="12689" y="0"/>
                    <a:pt x="8187" y="0"/>
                  </a:cubicBezTo>
                  <a:cubicBezTo>
                    <a:pt x="3684" y="0"/>
                    <a:pt x="0" y="3684"/>
                    <a:pt x="0" y="8187"/>
                  </a:cubicBezTo>
                  <a:lnTo>
                    <a:pt x="0" y="24560"/>
                  </a:lnTo>
                  <a:cubicBezTo>
                    <a:pt x="0" y="29063"/>
                    <a:pt x="3684" y="32747"/>
                    <a:pt x="8187" y="32747"/>
                  </a:cubicBezTo>
                  <a:close/>
                </a:path>
              </a:pathLst>
            </a:custGeom>
            <a:grpFill/>
            <a:ln w="8180"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628F3107-4737-7830-E072-52643C577B48}"/>
                </a:ext>
              </a:extLst>
            </p:cNvPr>
            <p:cNvSpPr/>
            <p:nvPr/>
          </p:nvSpPr>
          <p:spPr>
            <a:xfrm>
              <a:off x="4279823" y="1588793"/>
              <a:ext cx="27875" cy="27815"/>
            </a:xfrm>
            <a:custGeom>
              <a:avLst/>
              <a:gdLst>
                <a:gd name="connsiteX0" fmla="*/ 13938 w 27875"/>
                <a:gd name="connsiteY0" fmla="*/ 25481 h 27815"/>
                <a:gd name="connsiteX1" fmla="*/ 25481 w 27875"/>
                <a:gd name="connsiteY1" fmla="*/ 25481 h 27815"/>
                <a:gd name="connsiteX2" fmla="*/ 25481 w 27875"/>
                <a:gd name="connsiteY2" fmla="*/ 13938 h 27815"/>
                <a:gd name="connsiteX3" fmla="*/ 13938 w 27875"/>
                <a:gd name="connsiteY3" fmla="*/ 2395 h 27815"/>
                <a:gd name="connsiteX4" fmla="*/ 2395 w 27875"/>
                <a:gd name="connsiteY4" fmla="*/ 2395 h 27815"/>
                <a:gd name="connsiteX5" fmla="*/ 2395 w 27875"/>
                <a:gd name="connsiteY5" fmla="*/ 13938 h 27815"/>
                <a:gd name="connsiteX6" fmla="*/ 13938 w 27875"/>
                <a:gd name="connsiteY6" fmla="*/ 25481 h 2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5" h="27815">
                  <a:moveTo>
                    <a:pt x="13938" y="25481"/>
                  </a:moveTo>
                  <a:cubicBezTo>
                    <a:pt x="16967" y="28510"/>
                    <a:pt x="22370" y="28674"/>
                    <a:pt x="25481" y="25481"/>
                  </a:cubicBezTo>
                  <a:cubicBezTo>
                    <a:pt x="28674" y="22289"/>
                    <a:pt x="28674" y="17131"/>
                    <a:pt x="25481" y="13938"/>
                  </a:cubicBezTo>
                  <a:lnTo>
                    <a:pt x="13938" y="2395"/>
                  </a:lnTo>
                  <a:cubicBezTo>
                    <a:pt x="10745" y="-798"/>
                    <a:pt x="5588" y="-798"/>
                    <a:pt x="2395" y="2395"/>
                  </a:cubicBezTo>
                  <a:cubicBezTo>
                    <a:pt x="-798" y="5587"/>
                    <a:pt x="-798" y="10745"/>
                    <a:pt x="2395" y="13938"/>
                  </a:cubicBezTo>
                  <a:cubicBezTo>
                    <a:pt x="2395" y="13938"/>
                    <a:pt x="13938" y="25481"/>
                    <a:pt x="13938" y="25481"/>
                  </a:cubicBezTo>
                  <a:close/>
                </a:path>
              </a:pathLst>
            </a:custGeom>
            <a:grpFill/>
            <a:ln w="8180"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FED8DA34-854B-3F2A-1919-EE54B1B6033F}"/>
                </a:ext>
              </a:extLst>
            </p:cNvPr>
            <p:cNvSpPr/>
            <p:nvPr/>
          </p:nvSpPr>
          <p:spPr>
            <a:xfrm>
              <a:off x="4231869" y="1704493"/>
              <a:ext cx="32747" cy="16373"/>
            </a:xfrm>
            <a:custGeom>
              <a:avLst/>
              <a:gdLst>
                <a:gd name="connsiteX0" fmla="*/ 24560 w 32747"/>
                <a:gd name="connsiteY0" fmla="*/ 0 h 16373"/>
                <a:gd name="connsiteX1" fmla="*/ 8187 w 32747"/>
                <a:gd name="connsiteY1" fmla="*/ 0 h 16373"/>
                <a:gd name="connsiteX2" fmla="*/ 0 w 32747"/>
                <a:gd name="connsiteY2" fmla="*/ 8187 h 16373"/>
                <a:gd name="connsiteX3" fmla="*/ 8187 w 32747"/>
                <a:gd name="connsiteY3" fmla="*/ 16374 h 16373"/>
                <a:gd name="connsiteX4" fmla="*/ 24560 w 32747"/>
                <a:gd name="connsiteY4" fmla="*/ 16374 h 16373"/>
                <a:gd name="connsiteX5" fmla="*/ 32747 w 32747"/>
                <a:gd name="connsiteY5" fmla="*/ 8187 h 16373"/>
                <a:gd name="connsiteX6" fmla="*/ 24560 w 32747"/>
                <a:gd name="connsiteY6" fmla="*/ 0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7" h="16373">
                  <a:moveTo>
                    <a:pt x="24560" y="0"/>
                  </a:moveTo>
                  <a:lnTo>
                    <a:pt x="8187" y="0"/>
                  </a:lnTo>
                  <a:cubicBezTo>
                    <a:pt x="3684" y="0"/>
                    <a:pt x="0" y="3684"/>
                    <a:pt x="0" y="8187"/>
                  </a:cubicBezTo>
                  <a:cubicBezTo>
                    <a:pt x="0" y="12690"/>
                    <a:pt x="3684" y="16374"/>
                    <a:pt x="8187" y="16374"/>
                  </a:cubicBezTo>
                  <a:lnTo>
                    <a:pt x="24560" y="16374"/>
                  </a:lnTo>
                  <a:cubicBezTo>
                    <a:pt x="29063" y="16374"/>
                    <a:pt x="32747" y="12690"/>
                    <a:pt x="32747" y="8187"/>
                  </a:cubicBezTo>
                  <a:cubicBezTo>
                    <a:pt x="32747" y="3684"/>
                    <a:pt x="29063" y="0"/>
                    <a:pt x="24560" y="0"/>
                  </a:cubicBezTo>
                  <a:close/>
                </a:path>
              </a:pathLst>
            </a:custGeom>
            <a:grpFill/>
            <a:ln w="8180"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B2F75197-9D23-4A5E-8947-27508F2ADEC7}"/>
                </a:ext>
              </a:extLst>
            </p:cNvPr>
            <p:cNvSpPr/>
            <p:nvPr/>
          </p:nvSpPr>
          <p:spPr>
            <a:xfrm>
              <a:off x="4499802" y="1588711"/>
              <a:ext cx="27876" cy="27815"/>
            </a:xfrm>
            <a:custGeom>
              <a:avLst/>
              <a:gdLst>
                <a:gd name="connsiteX0" fmla="*/ 13938 w 27876"/>
                <a:gd name="connsiteY0" fmla="*/ 2395 h 27815"/>
                <a:gd name="connsiteX1" fmla="*/ 2395 w 27876"/>
                <a:gd name="connsiteY1" fmla="*/ 13938 h 27815"/>
                <a:gd name="connsiteX2" fmla="*/ 2395 w 27876"/>
                <a:gd name="connsiteY2" fmla="*/ 25481 h 27815"/>
                <a:gd name="connsiteX3" fmla="*/ 13938 w 27876"/>
                <a:gd name="connsiteY3" fmla="*/ 25481 h 27815"/>
                <a:gd name="connsiteX4" fmla="*/ 25481 w 27876"/>
                <a:gd name="connsiteY4" fmla="*/ 13938 h 27815"/>
                <a:gd name="connsiteX5" fmla="*/ 25481 w 27876"/>
                <a:gd name="connsiteY5" fmla="*/ 2395 h 27815"/>
                <a:gd name="connsiteX6" fmla="*/ 13938 w 27876"/>
                <a:gd name="connsiteY6" fmla="*/ 2395 h 2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76" h="27815">
                  <a:moveTo>
                    <a:pt x="13938" y="2395"/>
                  </a:moveTo>
                  <a:lnTo>
                    <a:pt x="2395" y="13938"/>
                  </a:lnTo>
                  <a:cubicBezTo>
                    <a:pt x="-798" y="17131"/>
                    <a:pt x="-798" y="22289"/>
                    <a:pt x="2395" y="25481"/>
                  </a:cubicBezTo>
                  <a:cubicBezTo>
                    <a:pt x="5424" y="28511"/>
                    <a:pt x="10827" y="28674"/>
                    <a:pt x="13938" y="25481"/>
                  </a:cubicBezTo>
                  <a:lnTo>
                    <a:pt x="25481" y="13938"/>
                  </a:lnTo>
                  <a:cubicBezTo>
                    <a:pt x="28674" y="10745"/>
                    <a:pt x="28674" y="5587"/>
                    <a:pt x="25481" y="2395"/>
                  </a:cubicBezTo>
                  <a:cubicBezTo>
                    <a:pt x="22289" y="-798"/>
                    <a:pt x="17131" y="-798"/>
                    <a:pt x="13938" y="2395"/>
                  </a:cubicBezTo>
                  <a:close/>
                </a:path>
              </a:pathLst>
            </a:custGeom>
            <a:grpFill/>
            <a:ln w="8180"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0AB0C12E-8B9E-4757-E65C-0B3202D915D5}"/>
                </a:ext>
              </a:extLst>
            </p:cNvPr>
            <p:cNvSpPr/>
            <p:nvPr/>
          </p:nvSpPr>
          <p:spPr>
            <a:xfrm>
              <a:off x="4542967" y="1704493"/>
              <a:ext cx="32747" cy="16373"/>
            </a:xfrm>
            <a:custGeom>
              <a:avLst/>
              <a:gdLst>
                <a:gd name="connsiteX0" fmla="*/ 24560 w 32747"/>
                <a:gd name="connsiteY0" fmla="*/ 0 h 16373"/>
                <a:gd name="connsiteX1" fmla="*/ 8187 w 32747"/>
                <a:gd name="connsiteY1" fmla="*/ 0 h 16373"/>
                <a:gd name="connsiteX2" fmla="*/ 0 w 32747"/>
                <a:gd name="connsiteY2" fmla="*/ 8187 h 16373"/>
                <a:gd name="connsiteX3" fmla="*/ 8187 w 32747"/>
                <a:gd name="connsiteY3" fmla="*/ 16374 h 16373"/>
                <a:gd name="connsiteX4" fmla="*/ 24560 w 32747"/>
                <a:gd name="connsiteY4" fmla="*/ 16374 h 16373"/>
                <a:gd name="connsiteX5" fmla="*/ 32747 w 32747"/>
                <a:gd name="connsiteY5" fmla="*/ 8187 h 16373"/>
                <a:gd name="connsiteX6" fmla="*/ 24560 w 32747"/>
                <a:gd name="connsiteY6" fmla="*/ 0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7" h="16373">
                  <a:moveTo>
                    <a:pt x="24560" y="0"/>
                  </a:moveTo>
                  <a:lnTo>
                    <a:pt x="8187" y="0"/>
                  </a:lnTo>
                  <a:cubicBezTo>
                    <a:pt x="3684" y="0"/>
                    <a:pt x="0" y="3684"/>
                    <a:pt x="0" y="8187"/>
                  </a:cubicBezTo>
                  <a:cubicBezTo>
                    <a:pt x="0" y="12690"/>
                    <a:pt x="3684" y="16374"/>
                    <a:pt x="8187" y="16374"/>
                  </a:cubicBezTo>
                  <a:lnTo>
                    <a:pt x="24560" y="16374"/>
                  </a:lnTo>
                  <a:cubicBezTo>
                    <a:pt x="29063" y="16374"/>
                    <a:pt x="32747" y="12690"/>
                    <a:pt x="32747" y="8187"/>
                  </a:cubicBezTo>
                  <a:cubicBezTo>
                    <a:pt x="32747" y="3684"/>
                    <a:pt x="29063" y="0"/>
                    <a:pt x="24560" y="0"/>
                  </a:cubicBezTo>
                  <a:close/>
                </a:path>
              </a:pathLst>
            </a:custGeom>
            <a:grpFill/>
            <a:ln w="8180"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9A44C307-D264-D9C7-8254-2D08FEEB1D3E}"/>
                </a:ext>
              </a:extLst>
            </p:cNvPr>
            <p:cNvSpPr/>
            <p:nvPr/>
          </p:nvSpPr>
          <p:spPr>
            <a:xfrm>
              <a:off x="4281000" y="1589905"/>
              <a:ext cx="245593" cy="360191"/>
            </a:xfrm>
            <a:custGeom>
              <a:avLst/>
              <a:gdLst>
                <a:gd name="connsiteX0" fmla="*/ 245594 w 245593"/>
                <a:gd name="connsiteY0" fmla="*/ 122774 h 360191"/>
                <a:gd name="connsiteX1" fmla="*/ 204659 w 245593"/>
                <a:gd name="connsiteY1" fmla="*/ 31246 h 360191"/>
                <a:gd name="connsiteX2" fmla="*/ 108792 w 245593"/>
                <a:gd name="connsiteY2" fmla="*/ 791 h 360191"/>
                <a:gd name="connsiteX3" fmla="*/ 49356 w 245593"/>
                <a:gd name="connsiteY3" fmla="*/ 24532 h 360191"/>
                <a:gd name="connsiteX4" fmla="*/ 47718 w 245593"/>
                <a:gd name="connsiteY4" fmla="*/ 35994 h 360191"/>
                <a:gd name="connsiteX5" fmla="*/ 59180 w 245593"/>
                <a:gd name="connsiteY5" fmla="*/ 37631 h 360191"/>
                <a:gd name="connsiteX6" fmla="*/ 110593 w 245593"/>
                <a:gd name="connsiteY6" fmla="*/ 17001 h 360191"/>
                <a:gd name="connsiteX7" fmla="*/ 193771 w 245593"/>
                <a:gd name="connsiteY7" fmla="*/ 43444 h 360191"/>
                <a:gd name="connsiteX8" fmla="*/ 229220 w 245593"/>
                <a:gd name="connsiteY8" fmla="*/ 122774 h 360191"/>
                <a:gd name="connsiteX9" fmla="*/ 194999 w 245593"/>
                <a:gd name="connsiteY9" fmla="*/ 200794 h 360191"/>
                <a:gd name="connsiteX10" fmla="*/ 172403 w 245593"/>
                <a:gd name="connsiteY10" fmla="*/ 245576 h 360191"/>
                <a:gd name="connsiteX11" fmla="*/ 73261 w 245593"/>
                <a:gd name="connsiteY11" fmla="*/ 245576 h 360191"/>
                <a:gd name="connsiteX12" fmla="*/ 51402 w 245593"/>
                <a:gd name="connsiteY12" fmla="*/ 201613 h 360191"/>
                <a:gd name="connsiteX13" fmla="*/ 17100 w 245593"/>
                <a:gd name="connsiteY13" fmla="*/ 110003 h 360191"/>
                <a:gd name="connsiteX14" fmla="*/ 37649 w 245593"/>
                <a:gd name="connsiteY14" fmla="*/ 59163 h 360191"/>
                <a:gd name="connsiteX15" fmla="*/ 36011 w 245593"/>
                <a:gd name="connsiteY15" fmla="*/ 47701 h 360191"/>
                <a:gd name="connsiteX16" fmla="*/ 24550 w 245593"/>
                <a:gd name="connsiteY16" fmla="*/ 49338 h 360191"/>
                <a:gd name="connsiteX17" fmla="*/ 890 w 245593"/>
                <a:gd name="connsiteY17" fmla="*/ 108038 h 360191"/>
                <a:gd name="connsiteX18" fmla="*/ 40432 w 245593"/>
                <a:gd name="connsiteY18" fmla="*/ 213729 h 360191"/>
                <a:gd name="connsiteX19" fmla="*/ 56888 w 245593"/>
                <a:gd name="connsiteY19" fmla="*/ 247213 h 360191"/>
                <a:gd name="connsiteX20" fmla="*/ 48210 w 245593"/>
                <a:gd name="connsiteY20" fmla="*/ 252699 h 360191"/>
                <a:gd name="connsiteX21" fmla="*/ 40923 w 245593"/>
                <a:gd name="connsiteY21" fmla="*/ 270136 h 360191"/>
                <a:gd name="connsiteX22" fmla="*/ 47309 w 245593"/>
                <a:gd name="connsiteY22" fmla="*/ 286510 h 360191"/>
                <a:gd name="connsiteX23" fmla="*/ 40923 w 245593"/>
                <a:gd name="connsiteY23" fmla="*/ 302884 h 360191"/>
                <a:gd name="connsiteX24" fmla="*/ 65484 w 245593"/>
                <a:gd name="connsiteY24" fmla="*/ 327444 h 360191"/>
                <a:gd name="connsiteX25" fmla="*/ 65484 w 245593"/>
                <a:gd name="connsiteY25" fmla="*/ 335631 h 360191"/>
                <a:gd name="connsiteX26" fmla="*/ 90044 w 245593"/>
                <a:gd name="connsiteY26" fmla="*/ 360191 h 360191"/>
                <a:gd name="connsiteX27" fmla="*/ 155539 w 245593"/>
                <a:gd name="connsiteY27" fmla="*/ 360191 h 360191"/>
                <a:gd name="connsiteX28" fmla="*/ 180099 w 245593"/>
                <a:gd name="connsiteY28" fmla="*/ 335631 h 360191"/>
                <a:gd name="connsiteX29" fmla="*/ 180099 w 245593"/>
                <a:gd name="connsiteY29" fmla="*/ 327444 h 360191"/>
                <a:gd name="connsiteX30" fmla="*/ 197373 w 245593"/>
                <a:gd name="connsiteY30" fmla="*/ 320322 h 360191"/>
                <a:gd name="connsiteX31" fmla="*/ 204659 w 245593"/>
                <a:gd name="connsiteY31" fmla="*/ 302884 h 360191"/>
                <a:gd name="connsiteX32" fmla="*/ 198274 w 245593"/>
                <a:gd name="connsiteY32" fmla="*/ 286510 h 360191"/>
                <a:gd name="connsiteX33" fmla="*/ 204659 w 245593"/>
                <a:gd name="connsiteY33" fmla="*/ 270136 h 360191"/>
                <a:gd name="connsiteX34" fmla="*/ 188695 w 245593"/>
                <a:gd name="connsiteY34" fmla="*/ 247213 h 360191"/>
                <a:gd name="connsiteX35" fmla="*/ 206133 w 245593"/>
                <a:gd name="connsiteY35" fmla="*/ 212829 h 360191"/>
                <a:gd name="connsiteX36" fmla="*/ 245594 w 245593"/>
                <a:gd name="connsiteY36" fmla="*/ 122774 h 360191"/>
                <a:gd name="connsiteX37" fmla="*/ 163725 w 245593"/>
                <a:gd name="connsiteY37" fmla="*/ 335631 h 360191"/>
                <a:gd name="connsiteX38" fmla="*/ 155539 w 245593"/>
                <a:gd name="connsiteY38" fmla="*/ 343818 h 360191"/>
                <a:gd name="connsiteX39" fmla="*/ 90044 w 245593"/>
                <a:gd name="connsiteY39" fmla="*/ 343818 h 360191"/>
                <a:gd name="connsiteX40" fmla="*/ 81857 w 245593"/>
                <a:gd name="connsiteY40" fmla="*/ 335631 h 360191"/>
                <a:gd name="connsiteX41" fmla="*/ 81857 w 245593"/>
                <a:gd name="connsiteY41" fmla="*/ 327444 h 360191"/>
                <a:gd name="connsiteX42" fmla="*/ 163725 w 245593"/>
                <a:gd name="connsiteY42" fmla="*/ 327444 h 360191"/>
                <a:gd name="connsiteX43" fmla="*/ 163725 w 245593"/>
                <a:gd name="connsiteY43" fmla="*/ 335631 h 360191"/>
                <a:gd name="connsiteX44" fmla="*/ 139165 w 245593"/>
                <a:gd name="connsiteY44" fmla="*/ 294697 h 360191"/>
                <a:gd name="connsiteX45" fmla="*/ 180099 w 245593"/>
                <a:gd name="connsiteY45" fmla="*/ 294697 h 360191"/>
                <a:gd name="connsiteX46" fmla="*/ 180099 w 245593"/>
                <a:gd name="connsiteY46" fmla="*/ 311070 h 360191"/>
                <a:gd name="connsiteX47" fmla="*/ 65484 w 245593"/>
                <a:gd name="connsiteY47" fmla="*/ 311070 h 360191"/>
                <a:gd name="connsiteX48" fmla="*/ 57297 w 245593"/>
                <a:gd name="connsiteY48" fmla="*/ 302884 h 360191"/>
                <a:gd name="connsiteX49" fmla="*/ 65484 w 245593"/>
                <a:gd name="connsiteY49" fmla="*/ 294697 h 360191"/>
                <a:gd name="connsiteX50" fmla="*/ 106418 w 245593"/>
                <a:gd name="connsiteY50" fmla="*/ 294697 h 360191"/>
                <a:gd name="connsiteX51" fmla="*/ 114605 w 245593"/>
                <a:gd name="connsiteY51" fmla="*/ 286510 h 360191"/>
                <a:gd name="connsiteX52" fmla="*/ 106418 w 245593"/>
                <a:gd name="connsiteY52" fmla="*/ 278323 h 360191"/>
                <a:gd name="connsiteX53" fmla="*/ 65484 w 245593"/>
                <a:gd name="connsiteY53" fmla="*/ 278323 h 360191"/>
                <a:gd name="connsiteX54" fmla="*/ 57297 w 245593"/>
                <a:gd name="connsiteY54" fmla="*/ 270136 h 360191"/>
                <a:gd name="connsiteX55" fmla="*/ 65484 w 245593"/>
                <a:gd name="connsiteY55" fmla="*/ 261950 h 360191"/>
                <a:gd name="connsiteX56" fmla="*/ 180099 w 245593"/>
                <a:gd name="connsiteY56" fmla="*/ 261950 h 360191"/>
                <a:gd name="connsiteX57" fmla="*/ 188286 w 245593"/>
                <a:gd name="connsiteY57" fmla="*/ 270136 h 360191"/>
                <a:gd name="connsiteX58" fmla="*/ 180099 w 245593"/>
                <a:gd name="connsiteY58" fmla="*/ 278323 h 360191"/>
                <a:gd name="connsiteX59" fmla="*/ 139165 w 245593"/>
                <a:gd name="connsiteY59" fmla="*/ 278323 h 360191"/>
                <a:gd name="connsiteX60" fmla="*/ 130978 w 245593"/>
                <a:gd name="connsiteY60" fmla="*/ 286510 h 360191"/>
                <a:gd name="connsiteX61" fmla="*/ 139165 w 245593"/>
                <a:gd name="connsiteY61" fmla="*/ 294697 h 360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45593" h="360191">
                  <a:moveTo>
                    <a:pt x="245594" y="122774"/>
                  </a:moveTo>
                  <a:cubicBezTo>
                    <a:pt x="245594" y="87898"/>
                    <a:pt x="230693" y="54496"/>
                    <a:pt x="204659" y="31246"/>
                  </a:cubicBezTo>
                  <a:cubicBezTo>
                    <a:pt x="178298" y="7668"/>
                    <a:pt x="144241" y="-3139"/>
                    <a:pt x="108792" y="791"/>
                  </a:cubicBezTo>
                  <a:cubicBezTo>
                    <a:pt x="87261" y="3165"/>
                    <a:pt x="66712" y="11352"/>
                    <a:pt x="49356" y="24532"/>
                  </a:cubicBezTo>
                  <a:cubicBezTo>
                    <a:pt x="45754" y="27316"/>
                    <a:pt x="45017" y="32392"/>
                    <a:pt x="47718" y="35994"/>
                  </a:cubicBezTo>
                  <a:cubicBezTo>
                    <a:pt x="50502" y="39596"/>
                    <a:pt x="55578" y="40333"/>
                    <a:pt x="59180" y="37631"/>
                  </a:cubicBezTo>
                  <a:cubicBezTo>
                    <a:pt x="74244" y="26252"/>
                    <a:pt x="92009" y="19129"/>
                    <a:pt x="110593" y="17001"/>
                  </a:cubicBezTo>
                  <a:cubicBezTo>
                    <a:pt x="141457" y="13644"/>
                    <a:pt x="170930" y="22977"/>
                    <a:pt x="193771" y="43444"/>
                  </a:cubicBezTo>
                  <a:cubicBezTo>
                    <a:pt x="216285" y="63583"/>
                    <a:pt x="229220" y="92565"/>
                    <a:pt x="229220" y="122774"/>
                  </a:cubicBezTo>
                  <a:cubicBezTo>
                    <a:pt x="229220" y="152983"/>
                    <a:pt x="216776" y="180737"/>
                    <a:pt x="194999" y="200794"/>
                  </a:cubicBezTo>
                  <a:cubicBezTo>
                    <a:pt x="182309" y="212583"/>
                    <a:pt x="174368" y="228547"/>
                    <a:pt x="172403" y="245576"/>
                  </a:cubicBezTo>
                  <a:lnTo>
                    <a:pt x="73261" y="245576"/>
                  </a:lnTo>
                  <a:cubicBezTo>
                    <a:pt x="71378" y="228302"/>
                    <a:pt x="63601" y="212583"/>
                    <a:pt x="51402" y="201613"/>
                  </a:cubicBezTo>
                  <a:cubicBezTo>
                    <a:pt x="25532" y="178199"/>
                    <a:pt x="13006" y="144797"/>
                    <a:pt x="17100" y="110003"/>
                  </a:cubicBezTo>
                  <a:cubicBezTo>
                    <a:pt x="19228" y="91664"/>
                    <a:pt x="26351" y="74144"/>
                    <a:pt x="37649" y="59163"/>
                  </a:cubicBezTo>
                  <a:cubicBezTo>
                    <a:pt x="40350" y="55560"/>
                    <a:pt x="39613" y="50403"/>
                    <a:pt x="36011" y="47701"/>
                  </a:cubicBezTo>
                  <a:cubicBezTo>
                    <a:pt x="32409" y="44999"/>
                    <a:pt x="27251" y="45736"/>
                    <a:pt x="24550" y="49338"/>
                  </a:cubicBezTo>
                  <a:cubicBezTo>
                    <a:pt x="11533" y="66531"/>
                    <a:pt x="3346" y="86916"/>
                    <a:pt x="890" y="108038"/>
                  </a:cubicBezTo>
                  <a:cubicBezTo>
                    <a:pt x="-3858" y="148235"/>
                    <a:pt x="10550" y="186795"/>
                    <a:pt x="40432" y="213729"/>
                  </a:cubicBezTo>
                  <a:cubicBezTo>
                    <a:pt x="49683" y="221998"/>
                    <a:pt x="55414" y="233951"/>
                    <a:pt x="56888" y="247213"/>
                  </a:cubicBezTo>
                  <a:cubicBezTo>
                    <a:pt x="53613" y="248360"/>
                    <a:pt x="50666" y="250243"/>
                    <a:pt x="48210" y="252699"/>
                  </a:cubicBezTo>
                  <a:cubicBezTo>
                    <a:pt x="43543" y="257283"/>
                    <a:pt x="40923" y="263505"/>
                    <a:pt x="40923" y="270136"/>
                  </a:cubicBezTo>
                  <a:cubicBezTo>
                    <a:pt x="40923" y="276768"/>
                    <a:pt x="43379" y="282171"/>
                    <a:pt x="47309" y="286510"/>
                  </a:cubicBezTo>
                  <a:cubicBezTo>
                    <a:pt x="43216" y="291013"/>
                    <a:pt x="40923" y="296744"/>
                    <a:pt x="40923" y="302884"/>
                  </a:cubicBezTo>
                  <a:cubicBezTo>
                    <a:pt x="40923" y="316392"/>
                    <a:pt x="51976" y="327444"/>
                    <a:pt x="65484" y="327444"/>
                  </a:cubicBezTo>
                  <a:lnTo>
                    <a:pt x="65484" y="335631"/>
                  </a:lnTo>
                  <a:cubicBezTo>
                    <a:pt x="65484" y="349139"/>
                    <a:pt x="76536" y="360191"/>
                    <a:pt x="90044" y="360191"/>
                  </a:cubicBezTo>
                  <a:lnTo>
                    <a:pt x="155539" y="360191"/>
                  </a:lnTo>
                  <a:cubicBezTo>
                    <a:pt x="169047" y="360191"/>
                    <a:pt x="180099" y="349139"/>
                    <a:pt x="180099" y="335631"/>
                  </a:cubicBezTo>
                  <a:lnTo>
                    <a:pt x="180099" y="327444"/>
                  </a:lnTo>
                  <a:cubicBezTo>
                    <a:pt x="186730" y="327444"/>
                    <a:pt x="192952" y="324824"/>
                    <a:pt x="197373" y="320322"/>
                  </a:cubicBezTo>
                  <a:cubicBezTo>
                    <a:pt x="202040" y="315737"/>
                    <a:pt x="204659" y="309515"/>
                    <a:pt x="204659" y="302884"/>
                  </a:cubicBezTo>
                  <a:cubicBezTo>
                    <a:pt x="204659" y="296252"/>
                    <a:pt x="202204" y="290849"/>
                    <a:pt x="198274" y="286510"/>
                  </a:cubicBezTo>
                  <a:cubicBezTo>
                    <a:pt x="202367" y="282007"/>
                    <a:pt x="204659" y="276277"/>
                    <a:pt x="204659" y="270136"/>
                  </a:cubicBezTo>
                  <a:cubicBezTo>
                    <a:pt x="204659" y="259657"/>
                    <a:pt x="198028" y="250734"/>
                    <a:pt x="188695" y="247213"/>
                  </a:cubicBezTo>
                  <a:cubicBezTo>
                    <a:pt x="190251" y="234115"/>
                    <a:pt x="196391" y="221834"/>
                    <a:pt x="206133" y="212829"/>
                  </a:cubicBezTo>
                  <a:cubicBezTo>
                    <a:pt x="231185" y="189660"/>
                    <a:pt x="245594" y="156913"/>
                    <a:pt x="245594" y="122774"/>
                  </a:cubicBezTo>
                  <a:close/>
                  <a:moveTo>
                    <a:pt x="163725" y="335631"/>
                  </a:moveTo>
                  <a:cubicBezTo>
                    <a:pt x="163725" y="340134"/>
                    <a:pt x="160041" y="343818"/>
                    <a:pt x="155539" y="343818"/>
                  </a:cubicBezTo>
                  <a:lnTo>
                    <a:pt x="90044" y="343818"/>
                  </a:lnTo>
                  <a:cubicBezTo>
                    <a:pt x="85542" y="343818"/>
                    <a:pt x="81857" y="340134"/>
                    <a:pt x="81857" y="335631"/>
                  </a:cubicBezTo>
                  <a:lnTo>
                    <a:pt x="81857" y="327444"/>
                  </a:lnTo>
                  <a:lnTo>
                    <a:pt x="163725" y="327444"/>
                  </a:lnTo>
                  <a:lnTo>
                    <a:pt x="163725" y="335631"/>
                  </a:lnTo>
                  <a:close/>
                  <a:moveTo>
                    <a:pt x="139165" y="294697"/>
                  </a:moveTo>
                  <a:lnTo>
                    <a:pt x="180099" y="294697"/>
                  </a:lnTo>
                  <a:cubicBezTo>
                    <a:pt x="190333" y="294697"/>
                    <a:pt x="190824" y="311070"/>
                    <a:pt x="180099" y="311070"/>
                  </a:cubicBezTo>
                  <a:lnTo>
                    <a:pt x="65484" y="311070"/>
                  </a:lnTo>
                  <a:cubicBezTo>
                    <a:pt x="60981" y="311070"/>
                    <a:pt x="57297" y="307386"/>
                    <a:pt x="57297" y="302884"/>
                  </a:cubicBezTo>
                  <a:cubicBezTo>
                    <a:pt x="57297" y="298463"/>
                    <a:pt x="61063" y="294697"/>
                    <a:pt x="65484" y="294697"/>
                  </a:cubicBezTo>
                  <a:lnTo>
                    <a:pt x="106418" y="294697"/>
                  </a:lnTo>
                  <a:cubicBezTo>
                    <a:pt x="110920" y="294697"/>
                    <a:pt x="114605" y="291013"/>
                    <a:pt x="114605" y="286510"/>
                  </a:cubicBezTo>
                  <a:cubicBezTo>
                    <a:pt x="114605" y="282007"/>
                    <a:pt x="110920" y="278323"/>
                    <a:pt x="106418" y="278323"/>
                  </a:cubicBezTo>
                  <a:lnTo>
                    <a:pt x="65484" y="278323"/>
                  </a:lnTo>
                  <a:cubicBezTo>
                    <a:pt x="60981" y="278323"/>
                    <a:pt x="57297" y="274639"/>
                    <a:pt x="57297" y="270136"/>
                  </a:cubicBezTo>
                  <a:cubicBezTo>
                    <a:pt x="57297" y="265797"/>
                    <a:pt x="61145" y="261950"/>
                    <a:pt x="65484" y="261950"/>
                  </a:cubicBezTo>
                  <a:lnTo>
                    <a:pt x="180099" y="261950"/>
                  </a:lnTo>
                  <a:cubicBezTo>
                    <a:pt x="184602" y="261950"/>
                    <a:pt x="188286" y="265634"/>
                    <a:pt x="188286" y="270136"/>
                  </a:cubicBezTo>
                  <a:cubicBezTo>
                    <a:pt x="188286" y="274557"/>
                    <a:pt x="184520" y="278323"/>
                    <a:pt x="180099" y="278323"/>
                  </a:cubicBezTo>
                  <a:lnTo>
                    <a:pt x="139165" y="278323"/>
                  </a:lnTo>
                  <a:cubicBezTo>
                    <a:pt x="134662" y="278323"/>
                    <a:pt x="130978" y="282007"/>
                    <a:pt x="130978" y="286510"/>
                  </a:cubicBezTo>
                  <a:cubicBezTo>
                    <a:pt x="130978" y="291013"/>
                    <a:pt x="134662" y="294697"/>
                    <a:pt x="139165" y="294697"/>
                  </a:cubicBezTo>
                  <a:close/>
                </a:path>
              </a:pathLst>
            </a:custGeom>
            <a:grpFill/>
            <a:ln w="8180"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4EFCE3F0-DA5C-2E1A-8DB0-DAFDF4A1720C}"/>
                </a:ext>
              </a:extLst>
            </p:cNvPr>
            <p:cNvSpPr/>
            <p:nvPr/>
          </p:nvSpPr>
          <p:spPr>
            <a:xfrm>
              <a:off x="4362849" y="1704574"/>
              <a:ext cx="90032" cy="114418"/>
            </a:xfrm>
            <a:custGeom>
              <a:avLst/>
              <a:gdLst>
                <a:gd name="connsiteX0" fmla="*/ 1646 w 90032"/>
                <a:gd name="connsiteY0" fmla="*/ 70325 h 114418"/>
                <a:gd name="connsiteX1" fmla="*/ 8195 w 90032"/>
                <a:gd name="connsiteY1" fmla="*/ 73599 h 114418"/>
                <a:gd name="connsiteX2" fmla="*/ 32756 w 90032"/>
                <a:gd name="connsiteY2" fmla="*/ 73599 h 114418"/>
                <a:gd name="connsiteX3" fmla="*/ 32756 w 90032"/>
                <a:gd name="connsiteY3" fmla="*/ 106347 h 114418"/>
                <a:gd name="connsiteX4" fmla="*/ 48065 w 90032"/>
                <a:gd name="connsiteY4" fmla="*/ 110358 h 114418"/>
                <a:gd name="connsiteX5" fmla="*/ 88999 w 90032"/>
                <a:gd name="connsiteY5" fmla="*/ 36677 h 114418"/>
                <a:gd name="connsiteX6" fmla="*/ 88917 w 90032"/>
                <a:gd name="connsiteY6" fmla="*/ 28572 h 114418"/>
                <a:gd name="connsiteX7" fmla="*/ 81877 w 90032"/>
                <a:gd name="connsiteY7" fmla="*/ 24560 h 114418"/>
                <a:gd name="connsiteX8" fmla="*/ 60509 w 90032"/>
                <a:gd name="connsiteY8" fmla="*/ 24560 h 114418"/>
                <a:gd name="connsiteX9" fmla="*/ 65094 w 90032"/>
                <a:gd name="connsiteY9" fmla="*/ 10807 h 114418"/>
                <a:gd name="connsiteX10" fmla="*/ 63947 w 90032"/>
                <a:gd name="connsiteY10" fmla="*/ 3438 h 114418"/>
                <a:gd name="connsiteX11" fmla="*/ 57316 w 90032"/>
                <a:gd name="connsiteY11" fmla="*/ 0 h 114418"/>
                <a:gd name="connsiteX12" fmla="*/ 24569 w 90032"/>
                <a:gd name="connsiteY12" fmla="*/ 0 h 114418"/>
                <a:gd name="connsiteX13" fmla="*/ 16710 w 90032"/>
                <a:gd name="connsiteY13" fmla="*/ 5976 h 114418"/>
                <a:gd name="connsiteX14" fmla="*/ 336 w 90032"/>
                <a:gd name="connsiteY14" fmla="*/ 63284 h 114418"/>
                <a:gd name="connsiteX15" fmla="*/ 1646 w 90032"/>
                <a:gd name="connsiteY15" fmla="*/ 70488 h 114418"/>
                <a:gd name="connsiteX16" fmla="*/ 30709 w 90032"/>
                <a:gd name="connsiteY16" fmla="*/ 16292 h 114418"/>
                <a:gd name="connsiteX17" fmla="*/ 45936 w 90032"/>
                <a:gd name="connsiteY17" fmla="*/ 16292 h 114418"/>
                <a:gd name="connsiteX18" fmla="*/ 41352 w 90032"/>
                <a:gd name="connsiteY18" fmla="*/ 30046 h 114418"/>
                <a:gd name="connsiteX19" fmla="*/ 42498 w 90032"/>
                <a:gd name="connsiteY19" fmla="*/ 37414 h 114418"/>
                <a:gd name="connsiteX20" fmla="*/ 49129 w 90032"/>
                <a:gd name="connsiteY20" fmla="*/ 40852 h 114418"/>
                <a:gd name="connsiteX21" fmla="*/ 67959 w 90032"/>
                <a:gd name="connsiteY21" fmla="*/ 40852 h 114418"/>
                <a:gd name="connsiteX22" fmla="*/ 49129 w 90032"/>
                <a:gd name="connsiteY22" fmla="*/ 74745 h 114418"/>
                <a:gd name="connsiteX23" fmla="*/ 49129 w 90032"/>
                <a:gd name="connsiteY23" fmla="*/ 65413 h 114418"/>
                <a:gd name="connsiteX24" fmla="*/ 40943 w 90032"/>
                <a:gd name="connsiteY24" fmla="*/ 57226 h 114418"/>
                <a:gd name="connsiteX25" fmla="*/ 19084 w 90032"/>
                <a:gd name="connsiteY25" fmla="*/ 57226 h 114418"/>
                <a:gd name="connsiteX26" fmla="*/ 30791 w 90032"/>
                <a:gd name="connsiteY26" fmla="*/ 16292 h 11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0032" h="114418">
                  <a:moveTo>
                    <a:pt x="1646" y="70325"/>
                  </a:moveTo>
                  <a:cubicBezTo>
                    <a:pt x="3201" y="72371"/>
                    <a:pt x="5576" y="73599"/>
                    <a:pt x="8195" y="73599"/>
                  </a:cubicBezTo>
                  <a:lnTo>
                    <a:pt x="32756" y="73599"/>
                  </a:lnTo>
                  <a:lnTo>
                    <a:pt x="32756" y="106347"/>
                  </a:lnTo>
                  <a:cubicBezTo>
                    <a:pt x="32756" y="114533"/>
                    <a:pt x="44135" y="117562"/>
                    <a:pt x="48065" y="110358"/>
                  </a:cubicBezTo>
                  <a:lnTo>
                    <a:pt x="88999" y="36677"/>
                  </a:lnTo>
                  <a:cubicBezTo>
                    <a:pt x="90391" y="34139"/>
                    <a:pt x="90391" y="31028"/>
                    <a:pt x="88917" y="28572"/>
                  </a:cubicBezTo>
                  <a:cubicBezTo>
                    <a:pt x="87444" y="26034"/>
                    <a:pt x="84742" y="24560"/>
                    <a:pt x="81877" y="24560"/>
                  </a:cubicBezTo>
                  <a:lnTo>
                    <a:pt x="60509" y="24560"/>
                  </a:lnTo>
                  <a:lnTo>
                    <a:pt x="65094" y="10807"/>
                  </a:lnTo>
                  <a:cubicBezTo>
                    <a:pt x="65912" y="8269"/>
                    <a:pt x="65503" y="5567"/>
                    <a:pt x="63947" y="3438"/>
                  </a:cubicBezTo>
                  <a:cubicBezTo>
                    <a:pt x="62392" y="1310"/>
                    <a:pt x="59936" y="0"/>
                    <a:pt x="57316" y="0"/>
                  </a:cubicBezTo>
                  <a:lnTo>
                    <a:pt x="24569" y="0"/>
                  </a:lnTo>
                  <a:cubicBezTo>
                    <a:pt x="20885" y="0"/>
                    <a:pt x="17692" y="2456"/>
                    <a:pt x="16710" y="5976"/>
                  </a:cubicBezTo>
                  <a:lnTo>
                    <a:pt x="336" y="63284"/>
                  </a:lnTo>
                  <a:cubicBezTo>
                    <a:pt x="-401" y="65740"/>
                    <a:pt x="91" y="68442"/>
                    <a:pt x="1646" y="70488"/>
                  </a:cubicBezTo>
                  <a:close/>
                  <a:moveTo>
                    <a:pt x="30709" y="16292"/>
                  </a:moveTo>
                  <a:lnTo>
                    <a:pt x="45936" y="16292"/>
                  </a:lnTo>
                  <a:lnTo>
                    <a:pt x="41352" y="30046"/>
                  </a:lnTo>
                  <a:cubicBezTo>
                    <a:pt x="40533" y="32583"/>
                    <a:pt x="40943" y="35285"/>
                    <a:pt x="42498" y="37414"/>
                  </a:cubicBezTo>
                  <a:cubicBezTo>
                    <a:pt x="44054" y="39542"/>
                    <a:pt x="46510" y="40852"/>
                    <a:pt x="49129" y="40852"/>
                  </a:cubicBezTo>
                  <a:lnTo>
                    <a:pt x="67959" y="40852"/>
                  </a:lnTo>
                  <a:lnTo>
                    <a:pt x="49129" y="74745"/>
                  </a:lnTo>
                  <a:lnTo>
                    <a:pt x="49129" y="65413"/>
                  </a:lnTo>
                  <a:cubicBezTo>
                    <a:pt x="49129" y="60910"/>
                    <a:pt x="45445" y="57226"/>
                    <a:pt x="40943" y="57226"/>
                  </a:cubicBezTo>
                  <a:lnTo>
                    <a:pt x="19084" y="57226"/>
                  </a:lnTo>
                  <a:lnTo>
                    <a:pt x="30791" y="16292"/>
                  </a:lnTo>
                  <a:close/>
                </a:path>
              </a:pathLst>
            </a:custGeom>
            <a:grpFill/>
            <a:ln w="8180"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D457EBC2-352C-25A9-6B09-52F261CD22F4}"/>
                </a:ext>
              </a:extLst>
            </p:cNvPr>
            <p:cNvSpPr/>
            <p:nvPr/>
          </p:nvSpPr>
          <p:spPr>
            <a:xfrm>
              <a:off x="4379292" y="1622625"/>
              <a:ext cx="49161" cy="65494"/>
            </a:xfrm>
            <a:custGeom>
              <a:avLst/>
              <a:gdLst>
                <a:gd name="connsiteX0" fmla="*/ 24499 w 49161"/>
                <a:gd name="connsiteY0" fmla="*/ 0 h 65494"/>
                <a:gd name="connsiteX1" fmla="*/ 16312 w 49161"/>
                <a:gd name="connsiteY1" fmla="*/ 8187 h 65494"/>
                <a:gd name="connsiteX2" fmla="*/ 16312 w 49161"/>
                <a:gd name="connsiteY2" fmla="*/ 37577 h 65494"/>
                <a:gd name="connsiteX3" fmla="*/ 13938 w 49161"/>
                <a:gd name="connsiteY3" fmla="*/ 35203 h 65494"/>
                <a:gd name="connsiteX4" fmla="*/ 2395 w 49161"/>
                <a:gd name="connsiteY4" fmla="*/ 35203 h 65494"/>
                <a:gd name="connsiteX5" fmla="*/ 2395 w 49161"/>
                <a:gd name="connsiteY5" fmla="*/ 46747 h 65494"/>
                <a:gd name="connsiteX6" fmla="*/ 18768 w 49161"/>
                <a:gd name="connsiteY6" fmla="*/ 63120 h 65494"/>
                <a:gd name="connsiteX7" fmla="*/ 24581 w 49161"/>
                <a:gd name="connsiteY7" fmla="*/ 65494 h 65494"/>
                <a:gd name="connsiteX8" fmla="*/ 30394 w 49161"/>
                <a:gd name="connsiteY8" fmla="*/ 63120 h 65494"/>
                <a:gd name="connsiteX9" fmla="*/ 46767 w 49161"/>
                <a:gd name="connsiteY9" fmla="*/ 46747 h 65494"/>
                <a:gd name="connsiteX10" fmla="*/ 46767 w 49161"/>
                <a:gd name="connsiteY10" fmla="*/ 35203 h 65494"/>
                <a:gd name="connsiteX11" fmla="*/ 35224 w 49161"/>
                <a:gd name="connsiteY11" fmla="*/ 35203 h 65494"/>
                <a:gd name="connsiteX12" fmla="*/ 32849 w 49161"/>
                <a:gd name="connsiteY12" fmla="*/ 37577 h 65494"/>
                <a:gd name="connsiteX13" fmla="*/ 32849 w 49161"/>
                <a:gd name="connsiteY13" fmla="*/ 8187 h 65494"/>
                <a:gd name="connsiteX14" fmla="*/ 24663 w 49161"/>
                <a:gd name="connsiteY14" fmla="*/ 0 h 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161" h="65494">
                  <a:moveTo>
                    <a:pt x="24499" y="0"/>
                  </a:moveTo>
                  <a:cubicBezTo>
                    <a:pt x="19996" y="0"/>
                    <a:pt x="16312" y="3684"/>
                    <a:pt x="16312" y="8187"/>
                  </a:cubicBezTo>
                  <a:lnTo>
                    <a:pt x="16312" y="37577"/>
                  </a:lnTo>
                  <a:lnTo>
                    <a:pt x="13938" y="35203"/>
                  </a:lnTo>
                  <a:cubicBezTo>
                    <a:pt x="10745" y="32010"/>
                    <a:pt x="5588" y="32010"/>
                    <a:pt x="2395" y="35203"/>
                  </a:cubicBezTo>
                  <a:cubicBezTo>
                    <a:pt x="-798" y="38396"/>
                    <a:pt x="-798" y="43554"/>
                    <a:pt x="2395" y="46747"/>
                  </a:cubicBezTo>
                  <a:lnTo>
                    <a:pt x="18768" y="63120"/>
                  </a:lnTo>
                  <a:cubicBezTo>
                    <a:pt x="20406" y="64758"/>
                    <a:pt x="22452" y="65494"/>
                    <a:pt x="24581" y="65494"/>
                  </a:cubicBezTo>
                  <a:cubicBezTo>
                    <a:pt x="26709" y="65494"/>
                    <a:pt x="28756" y="64676"/>
                    <a:pt x="30394" y="63120"/>
                  </a:cubicBezTo>
                  <a:lnTo>
                    <a:pt x="46767" y="46747"/>
                  </a:lnTo>
                  <a:cubicBezTo>
                    <a:pt x="49960" y="43554"/>
                    <a:pt x="49960" y="38396"/>
                    <a:pt x="46767" y="35203"/>
                  </a:cubicBezTo>
                  <a:cubicBezTo>
                    <a:pt x="43574" y="32010"/>
                    <a:pt x="38417" y="32010"/>
                    <a:pt x="35224" y="35203"/>
                  </a:cubicBezTo>
                  <a:lnTo>
                    <a:pt x="32849" y="37577"/>
                  </a:lnTo>
                  <a:lnTo>
                    <a:pt x="32849" y="8187"/>
                  </a:lnTo>
                  <a:cubicBezTo>
                    <a:pt x="32849" y="3684"/>
                    <a:pt x="29166" y="0"/>
                    <a:pt x="24663" y="0"/>
                  </a:cubicBezTo>
                  <a:close/>
                </a:path>
              </a:pathLst>
            </a:custGeom>
            <a:grpFill/>
            <a:ln w="8180" cap="flat">
              <a:noFill/>
              <a:prstDash val="solid"/>
              <a:miter/>
            </a:ln>
          </p:spPr>
          <p:txBody>
            <a:bodyPr rtlCol="0" anchor="ctr"/>
            <a:lstStyle/>
            <a:p>
              <a:endParaRPr lang="pt-BR"/>
            </a:p>
          </p:txBody>
        </p:sp>
      </p:grpSp>
      <p:grpSp>
        <p:nvGrpSpPr>
          <p:cNvPr id="23" name="Gráfico 4">
            <a:extLst>
              <a:ext uri="{FF2B5EF4-FFF2-40B4-BE49-F238E27FC236}">
                <a16:creationId xmlns:a16="http://schemas.microsoft.com/office/drawing/2014/main" id="{14825C10-7A2F-D02B-5987-86A19BA0BEE7}"/>
              </a:ext>
            </a:extLst>
          </p:cNvPr>
          <p:cNvGrpSpPr/>
          <p:nvPr/>
        </p:nvGrpSpPr>
        <p:grpSpPr>
          <a:xfrm>
            <a:off x="587608" y="2952826"/>
            <a:ext cx="261477" cy="265012"/>
            <a:chOff x="8335586" y="2451456"/>
            <a:chExt cx="409176" cy="409340"/>
          </a:xfrm>
          <a:solidFill>
            <a:srgbClr val="004077"/>
          </a:solidFill>
        </p:grpSpPr>
        <p:sp>
          <p:nvSpPr>
            <p:cNvPr id="24" name="Forma Livre: Forma 23">
              <a:extLst>
                <a:ext uri="{FF2B5EF4-FFF2-40B4-BE49-F238E27FC236}">
                  <a16:creationId xmlns:a16="http://schemas.microsoft.com/office/drawing/2014/main" id="{F39A4721-CB66-4118-F321-88E2FCCE5EB3}"/>
                </a:ext>
              </a:extLst>
            </p:cNvPr>
            <p:cNvSpPr/>
            <p:nvPr/>
          </p:nvSpPr>
          <p:spPr>
            <a:xfrm>
              <a:off x="8384543" y="2737995"/>
              <a:ext cx="312405" cy="122802"/>
            </a:xfrm>
            <a:custGeom>
              <a:avLst/>
              <a:gdLst>
                <a:gd name="connsiteX0" fmla="*/ 309625 w 312405"/>
                <a:gd name="connsiteY0" fmla="*/ 27917 h 122802"/>
                <a:gd name="connsiteX1" fmla="*/ 275977 w 312405"/>
                <a:gd name="connsiteY1" fmla="*/ 14654 h 122802"/>
                <a:gd name="connsiteX2" fmla="*/ 196401 w 312405"/>
                <a:gd name="connsiteY2" fmla="*/ 44536 h 122802"/>
                <a:gd name="connsiteX3" fmla="*/ 167829 w 312405"/>
                <a:gd name="connsiteY3" fmla="*/ 16374 h 122802"/>
                <a:gd name="connsiteX4" fmla="*/ 123784 w 312405"/>
                <a:gd name="connsiteY4" fmla="*/ 16374 h 122802"/>
                <a:gd name="connsiteX5" fmla="*/ 92020 w 312405"/>
                <a:gd name="connsiteY5" fmla="*/ 8432 h 122802"/>
                <a:gd name="connsiteX6" fmla="*/ 90055 w 312405"/>
                <a:gd name="connsiteY6" fmla="*/ 8187 h 122802"/>
                <a:gd name="connsiteX7" fmla="*/ 65494 w 312405"/>
                <a:gd name="connsiteY7" fmla="*/ 8187 h 122802"/>
                <a:gd name="connsiteX8" fmla="*/ 57308 w 312405"/>
                <a:gd name="connsiteY8" fmla="*/ 0 h 122802"/>
                <a:gd name="connsiteX9" fmla="*/ 8187 w 312405"/>
                <a:gd name="connsiteY9" fmla="*/ 0 h 122802"/>
                <a:gd name="connsiteX10" fmla="*/ 0 w 312405"/>
                <a:gd name="connsiteY10" fmla="*/ 8187 h 122802"/>
                <a:gd name="connsiteX11" fmla="*/ 0 w 312405"/>
                <a:gd name="connsiteY11" fmla="*/ 106428 h 122802"/>
                <a:gd name="connsiteX12" fmla="*/ 8187 w 312405"/>
                <a:gd name="connsiteY12" fmla="*/ 114615 h 122802"/>
                <a:gd name="connsiteX13" fmla="*/ 57308 w 312405"/>
                <a:gd name="connsiteY13" fmla="*/ 114615 h 122802"/>
                <a:gd name="connsiteX14" fmla="*/ 65494 w 312405"/>
                <a:gd name="connsiteY14" fmla="*/ 106428 h 122802"/>
                <a:gd name="connsiteX15" fmla="*/ 72699 w 312405"/>
                <a:gd name="connsiteY15" fmla="*/ 106428 h 122802"/>
                <a:gd name="connsiteX16" fmla="*/ 128451 w 312405"/>
                <a:gd name="connsiteY16" fmla="*/ 120346 h 122802"/>
                <a:gd name="connsiteX17" fmla="*/ 148181 w 312405"/>
                <a:gd name="connsiteY17" fmla="*/ 122802 h 122802"/>
                <a:gd name="connsiteX18" fmla="*/ 181256 w 312405"/>
                <a:gd name="connsiteY18" fmla="*/ 115761 h 122802"/>
                <a:gd name="connsiteX19" fmla="*/ 296444 w 312405"/>
                <a:gd name="connsiteY19" fmla="*/ 64594 h 122802"/>
                <a:gd name="connsiteX20" fmla="*/ 309625 w 312405"/>
                <a:gd name="connsiteY20" fmla="*/ 27917 h 122802"/>
                <a:gd name="connsiteX21" fmla="*/ 49121 w 312405"/>
                <a:gd name="connsiteY21" fmla="*/ 98242 h 122802"/>
                <a:gd name="connsiteX22" fmla="*/ 16374 w 312405"/>
                <a:gd name="connsiteY22" fmla="*/ 98242 h 122802"/>
                <a:gd name="connsiteX23" fmla="*/ 16374 w 312405"/>
                <a:gd name="connsiteY23" fmla="*/ 16374 h 122802"/>
                <a:gd name="connsiteX24" fmla="*/ 49121 w 312405"/>
                <a:gd name="connsiteY24" fmla="*/ 16374 h 122802"/>
                <a:gd name="connsiteX25" fmla="*/ 49121 w 312405"/>
                <a:gd name="connsiteY25" fmla="*/ 98242 h 122802"/>
                <a:gd name="connsiteX26" fmla="*/ 295380 w 312405"/>
                <a:gd name="connsiteY26" fmla="*/ 43472 h 122802"/>
                <a:gd name="connsiteX27" fmla="*/ 289731 w 312405"/>
                <a:gd name="connsiteY27" fmla="*/ 49694 h 122802"/>
                <a:gd name="connsiteX28" fmla="*/ 174625 w 312405"/>
                <a:gd name="connsiteY28" fmla="*/ 100861 h 122802"/>
                <a:gd name="connsiteX29" fmla="*/ 132380 w 312405"/>
                <a:gd name="connsiteY29" fmla="*/ 104464 h 122802"/>
                <a:gd name="connsiteX30" fmla="*/ 75646 w 312405"/>
                <a:gd name="connsiteY30" fmla="*/ 90300 h 122802"/>
                <a:gd name="connsiteX31" fmla="*/ 73681 w 312405"/>
                <a:gd name="connsiteY31" fmla="*/ 90055 h 122802"/>
                <a:gd name="connsiteX32" fmla="*/ 65494 w 312405"/>
                <a:gd name="connsiteY32" fmla="*/ 90055 h 122802"/>
                <a:gd name="connsiteX33" fmla="*/ 65494 w 312405"/>
                <a:gd name="connsiteY33" fmla="*/ 24560 h 122802"/>
                <a:gd name="connsiteX34" fmla="*/ 89072 w 312405"/>
                <a:gd name="connsiteY34" fmla="*/ 24560 h 122802"/>
                <a:gd name="connsiteX35" fmla="*/ 120837 w 312405"/>
                <a:gd name="connsiteY35" fmla="*/ 32502 h 122802"/>
                <a:gd name="connsiteX36" fmla="*/ 122802 w 312405"/>
                <a:gd name="connsiteY36" fmla="*/ 32747 h 122802"/>
                <a:gd name="connsiteX37" fmla="*/ 167829 w 312405"/>
                <a:gd name="connsiteY37" fmla="*/ 32747 h 122802"/>
                <a:gd name="connsiteX38" fmla="*/ 180110 w 312405"/>
                <a:gd name="connsiteY38" fmla="*/ 45027 h 122802"/>
                <a:gd name="connsiteX39" fmla="*/ 167829 w 312405"/>
                <a:gd name="connsiteY39" fmla="*/ 57308 h 122802"/>
                <a:gd name="connsiteX40" fmla="*/ 122802 w 312405"/>
                <a:gd name="connsiteY40" fmla="*/ 57308 h 122802"/>
                <a:gd name="connsiteX41" fmla="*/ 114615 w 312405"/>
                <a:gd name="connsiteY41" fmla="*/ 65494 h 122802"/>
                <a:gd name="connsiteX42" fmla="*/ 122802 w 312405"/>
                <a:gd name="connsiteY42" fmla="*/ 73681 h 122802"/>
                <a:gd name="connsiteX43" fmla="*/ 167829 w 312405"/>
                <a:gd name="connsiteY43" fmla="*/ 73681 h 122802"/>
                <a:gd name="connsiteX44" fmla="*/ 188460 w 312405"/>
                <a:gd name="connsiteY44" fmla="*/ 64839 h 122802"/>
                <a:gd name="connsiteX45" fmla="*/ 189115 w 312405"/>
                <a:gd name="connsiteY45" fmla="*/ 64758 h 122802"/>
                <a:gd name="connsiteX46" fmla="*/ 281708 w 312405"/>
                <a:gd name="connsiteY46" fmla="*/ 30046 h 122802"/>
                <a:gd name="connsiteX47" fmla="*/ 295380 w 312405"/>
                <a:gd name="connsiteY47" fmla="*/ 43472 h 12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2405" h="122802">
                  <a:moveTo>
                    <a:pt x="309625" y="27917"/>
                  </a:moveTo>
                  <a:cubicBezTo>
                    <a:pt x="303812" y="15964"/>
                    <a:pt x="289158" y="9742"/>
                    <a:pt x="275977" y="14654"/>
                  </a:cubicBezTo>
                  <a:lnTo>
                    <a:pt x="196401" y="44536"/>
                  </a:lnTo>
                  <a:cubicBezTo>
                    <a:pt x="196156" y="28981"/>
                    <a:pt x="183467" y="16374"/>
                    <a:pt x="167829" y="16374"/>
                  </a:cubicBezTo>
                  <a:lnTo>
                    <a:pt x="123784" y="16374"/>
                  </a:lnTo>
                  <a:lnTo>
                    <a:pt x="92020" y="8432"/>
                  </a:lnTo>
                  <a:cubicBezTo>
                    <a:pt x="91365" y="8269"/>
                    <a:pt x="90710" y="8187"/>
                    <a:pt x="90055" y="8187"/>
                  </a:cubicBezTo>
                  <a:lnTo>
                    <a:pt x="65494" y="8187"/>
                  </a:lnTo>
                  <a:cubicBezTo>
                    <a:pt x="65494" y="3684"/>
                    <a:pt x="61810" y="0"/>
                    <a:pt x="57308" y="0"/>
                  </a:cubicBezTo>
                  <a:lnTo>
                    <a:pt x="8187" y="0"/>
                  </a:lnTo>
                  <a:cubicBezTo>
                    <a:pt x="3684" y="0"/>
                    <a:pt x="0" y="3684"/>
                    <a:pt x="0" y="8187"/>
                  </a:cubicBezTo>
                  <a:lnTo>
                    <a:pt x="0" y="106428"/>
                  </a:lnTo>
                  <a:cubicBezTo>
                    <a:pt x="0" y="110931"/>
                    <a:pt x="3684" y="114615"/>
                    <a:pt x="8187" y="114615"/>
                  </a:cubicBezTo>
                  <a:lnTo>
                    <a:pt x="57308" y="114615"/>
                  </a:lnTo>
                  <a:cubicBezTo>
                    <a:pt x="61810" y="114615"/>
                    <a:pt x="65494" y="110931"/>
                    <a:pt x="65494" y="106428"/>
                  </a:cubicBezTo>
                  <a:lnTo>
                    <a:pt x="72699" y="106428"/>
                  </a:lnTo>
                  <a:lnTo>
                    <a:pt x="128451" y="120346"/>
                  </a:lnTo>
                  <a:cubicBezTo>
                    <a:pt x="134918" y="121983"/>
                    <a:pt x="141550" y="122802"/>
                    <a:pt x="148181" y="122802"/>
                  </a:cubicBezTo>
                  <a:cubicBezTo>
                    <a:pt x="159643" y="122802"/>
                    <a:pt x="170777" y="120428"/>
                    <a:pt x="181256" y="115761"/>
                  </a:cubicBezTo>
                  <a:lnTo>
                    <a:pt x="296444" y="64594"/>
                  </a:lnTo>
                  <a:cubicBezTo>
                    <a:pt x="310280" y="58454"/>
                    <a:pt x="316420" y="41507"/>
                    <a:pt x="309625" y="27917"/>
                  </a:cubicBezTo>
                  <a:close/>
                  <a:moveTo>
                    <a:pt x="49121" y="98242"/>
                  </a:moveTo>
                  <a:lnTo>
                    <a:pt x="16374" y="98242"/>
                  </a:lnTo>
                  <a:lnTo>
                    <a:pt x="16374" y="16374"/>
                  </a:lnTo>
                  <a:lnTo>
                    <a:pt x="49121" y="16374"/>
                  </a:lnTo>
                  <a:lnTo>
                    <a:pt x="49121" y="98242"/>
                  </a:lnTo>
                  <a:close/>
                  <a:moveTo>
                    <a:pt x="295380" y="43472"/>
                  </a:moveTo>
                  <a:cubicBezTo>
                    <a:pt x="294398" y="46174"/>
                    <a:pt x="292433" y="48466"/>
                    <a:pt x="289731" y="49694"/>
                  </a:cubicBezTo>
                  <a:lnTo>
                    <a:pt x="174625" y="100861"/>
                  </a:lnTo>
                  <a:cubicBezTo>
                    <a:pt x="161362" y="106674"/>
                    <a:pt x="146462" y="107984"/>
                    <a:pt x="132380" y="104464"/>
                  </a:cubicBezTo>
                  <a:lnTo>
                    <a:pt x="75646" y="90300"/>
                  </a:lnTo>
                  <a:cubicBezTo>
                    <a:pt x="74991" y="90137"/>
                    <a:pt x="74336" y="90055"/>
                    <a:pt x="73681" y="90055"/>
                  </a:cubicBezTo>
                  <a:lnTo>
                    <a:pt x="65494" y="90055"/>
                  </a:lnTo>
                  <a:lnTo>
                    <a:pt x="65494" y="24560"/>
                  </a:lnTo>
                  <a:lnTo>
                    <a:pt x="89072" y="24560"/>
                  </a:lnTo>
                  <a:lnTo>
                    <a:pt x="120837" y="32502"/>
                  </a:lnTo>
                  <a:cubicBezTo>
                    <a:pt x="121492" y="32665"/>
                    <a:pt x="122147" y="32747"/>
                    <a:pt x="122802" y="32747"/>
                  </a:cubicBezTo>
                  <a:lnTo>
                    <a:pt x="167829" y="32747"/>
                  </a:lnTo>
                  <a:cubicBezTo>
                    <a:pt x="174625" y="32747"/>
                    <a:pt x="180110" y="38232"/>
                    <a:pt x="180110" y="45027"/>
                  </a:cubicBezTo>
                  <a:cubicBezTo>
                    <a:pt x="180110" y="51822"/>
                    <a:pt x="174625" y="57308"/>
                    <a:pt x="167829" y="57308"/>
                  </a:cubicBezTo>
                  <a:lnTo>
                    <a:pt x="122802" y="57308"/>
                  </a:lnTo>
                  <a:cubicBezTo>
                    <a:pt x="118299" y="57308"/>
                    <a:pt x="114615" y="60992"/>
                    <a:pt x="114615" y="65494"/>
                  </a:cubicBezTo>
                  <a:cubicBezTo>
                    <a:pt x="114615" y="69997"/>
                    <a:pt x="118299" y="73681"/>
                    <a:pt x="122802" y="73681"/>
                  </a:cubicBezTo>
                  <a:lnTo>
                    <a:pt x="167829" y="73681"/>
                  </a:lnTo>
                  <a:cubicBezTo>
                    <a:pt x="175934" y="73681"/>
                    <a:pt x="183221" y="70243"/>
                    <a:pt x="188460" y="64839"/>
                  </a:cubicBezTo>
                  <a:cubicBezTo>
                    <a:pt x="188706" y="64758"/>
                    <a:pt x="188870" y="64839"/>
                    <a:pt x="189115" y="64758"/>
                  </a:cubicBezTo>
                  <a:lnTo>
                    <a:pt x="281708" y="30046"/>
                  </a:lnTo>
                  <a:cubicBezTo>
                    <a:pt x="289813" y="27016"/>
                    <a:pt x="298409" y="34876"/>
                    <a:pt x="295380" y="43472"/>
                  </a:cubicBezTo>
                  <a:close/>
                </a:path>
              </a:pathLst>
            </a:custGeom>
            <a:grpFill/>
            <a:ln w="8180"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225B2553-6894-A4C4-1655-D4351D66D038}"/>
                </a:ext>
              </a:extLst>
            </p:cNvPr>
            <p:cNvSpPr/>
            <p:nvPr/>
          </p:nvSpPr>
          <p:spPr>
            <a:xfrm>
              <a:off x="8548259" y="2451456"/>
              <a:ext cx="196503" cy="294724"/>
            </a:xfrm>
            <a:custGeom>
              <a:avLst/>
              <a:gdLst>
                <a:gd name="connsiteX0" fmla="*/ 171943 w 196503"/>
                <a:gd name="connsiteY0" fmla="*/ 81868 h 294724"/>
                <a:gd name="connsiteX1" fmla="*/ 196504 w 196503"/>
                <a:gd name="connsiteY1" fmla="*/ 57308 h 294724"/>
                <a:gd name="connsiteX2" fmla="*/ 196504 w 196503"/>
                <a:gd name="connsiteY2" fmla="*/ 24560 h 294724"/>
                <a:gd name="connsiteX3" fmla="*/ 171943 w 196503"/>
                <a:gd name="connsiteY3" fmla="*/ 0 h 294724"/>
                <a:gd name="connsiteX4" fmla="*/ 24581 w 196503"/>
                <a:gd name="connsiteY4" fmla="*/ 0 h 294724"/>
                <a:gd name="connsiteX5" fmla="*/ 20 w 196503"/>
                <a:gd name="connsiteY5" fmla="*/ 24560 h 294724"/>
                <a:gd name="connsiteX6" fmla="*/ 20 w 196503"/>
                <a:gd name="connsiteY6" fmla="*/ 57308 h 294724"/>
                <a:gd name="connsiteX7" fmla="*/ 24581 w 196503"/>
                <a:gd name="connsiteY7" fmla="*/ 81868 h 294724"/>
                <a:gd name="connsiteX8" fmla="*/ 40954 w 196503"/>
                <a:gd name="connsiteY8" fmla="*/ 81868 h 294724"/>
                <a:gd name="connsiteX9" fmla="*/ 40954 w 196503"/>
                <a:gd name="connsiteY9" fmla="*/ 98242 h 294724"/>
                <a:gd name="connsiteX10" fmla="*/ 24581 w 196503"/>
                <a:gd name="connsiteY10" fmla="*/ 98242 h 294724"/>
                <a:gd name="connsiteX11" fmla="*/ 20 w 196503"/>
                <a:gd name="connsiteY11" fmla="*/ 122802 h 294724"/>
                <a:gd name="connsiteX12" fmla="*/ 20 w 196503"/>
                <a:gd name="connsiteY12" fmla="*/ 155549 h 294724"/>
                <a:gd name="connsiteX13" fmla="*/ 24581 w 196503"/>
                <a:gd name="connsiteY13" fmla="*/ 180110 h 294724"/>
                <a:gd name="connsiteX14" fmla="*/ 40954 w 196503"/>
                <a:gd name="connsiteY14" fmla="*/ 180110 h 294724"/>
                <a:gd name="connsiteX15" fmla="*/ 49141 w 196503"/>
                <a:gd name="connsiteY15" fmla="*/ 171923 h 294724"/>
                <a:gd name="connsiteX16" fmla="*/ 40954 w 196503"/>
                <a:gd name="connsiteY16" fmla="*/ 163736 h 294724"/>
                <a:gd name="connsiteX17" fmla="*/ 24581 w 196503"/>
                <a:gd name="connsiteY17" fmla="*/ 163736 h 294724"/>
                <a:gd name="connsiteX18" fmla="*/ 16394 w 196503"/>
                <a:gd name="connsiteY18" fmla="*/ 155549 h 294724"/>
                <a:gd name="connsiteX19" fmla="*/ 16394 w 196503"/>
                <a:gd name="connsiteY19" fmla="*/ 122802 h 294724"/>
                <a:gd name="connsiteX20" fmla="*/ 24581 w 196503"/>
                <a:gd name="connsiteY20" fmla="*/ 114615 h 294724"/>
                <a:gd name="connsiteX21" fmla="*/ 171943 w 196503"/>
                <a:gd name="connsiteY21" fmla="*/ 114615 h 294724"/>
                <a:gd name="connsiteX22" fmla="*/ 180130 w 196503"/>
                <a:gd name="connsiteY22" fmla="*/ 122802 h 294724"/>
                <a:gd name="connsiteX23" fmla="*/ 180130 w 196503"/>
                <a:gd name="connsiteY23" fmla="*/ 155549 h 294724"/>
                <a:gd name="connsiteX24" fmla="*/ 171943 w 196503"/>
                <a:gd name="connsiteY24" fmla="*/ 163736 h 294724"/>
                <a:gd name="connsiteX25" fmla="*/ 73702 w 196503"/>
                <a:gd name="connsiteY25" fmla="*/ 163736 h 294724"/>
                <a:gd name="connsiteX26" fmla="*/ 65515 w 196503"/>
                <a:gd name="connsiteY26" fmla="*/ 171923 h 294724"/>
                <a:gd name="connsiteX27" fmla="*/ 73702 w 196503"/>
                <a:gd name="connsiteY27" fmla="*/ 180110 h 294724"/>
                <a:gd name="connsiteX28" fmla="*/ 90075 w 196503"/>
                <a:gd name="connsiteY28" fmla="*/ 180110 h 294724"/>
                <a:gd name="connsiteX29" fmla="*/ 90075 w 196503"/>
                <a:gd name="connsiteY29" fmla="*/ 184203 h 294724"/>
                <a:gd name="connsiteX30" fmla="*/ 61421 w 196503"/>
                <a:gd name="connsiteY30" fmla="*/ 212857 h 294724"/>
                <a:gd name="connsiteX31" fmla="*/ 16394 w 196503"/>
                <a:gd name="connsiteY31" fmla="*/ 257884 h 294724"/>
                <a:gd name="connsiteX32" fmla="*/ 16394 w 196503"/>
                <a:gd name="connsiteY32" fmla="*/ 266808 h 294724"/>
                <a:gd name="connsiteX33" fmla="*/ 14020 w 196503"/>
                <a:gd name="connsiteY33" fmla="*/ 264352 h 294724"/>
                <a:gd name="connsiteX34" fmla="*/ 2394 w 196503"/>
                <a:gd name="connsiteY34" fmla="*/ 264352 h 294724"/>
                <a:gd name="connsiteX35" fmla="*/ 2394 w 196503"/>
                <a:gd name="connsiteY35" fmla="*/ 275977 h 294724"/>
                <a:gd name="connsiteX36" fmla="*/ 18768 w 196503"/>
                <a:gd name="connsiteY36" fmla="*/ 292351 h 294724"/>
                <a:gd name="connsiteX37" fmla="*/ 24581 w 196503"/>
                <a:gd name="connsiteY37" fmla="*/ 294725 h 294724"/>
                <a:gd name="connsiteX38" fmla="*/ 30394 w 196503"/>
                <a:gd name="connsiteY38" fmla="*/ 292351 h 294724"/>
                <a:gd name="connsiteX39" fmla="*/ 46767 w 196503"/>
                <a:gd name="connsiteY39" fmla="*/ 275977 h 294724"/>
                <a:gd name="connsiteX40" fmla="*/ 46767 w 196503"/>
                <a:gd name="connsiteY40" fmla="*/ 264352 h 294724"/>
                <a:gd name="connsiteX41" fmla="*/ 35142 w 196503"/>
                <a:gd name="connsiteY41" fmla="*/ 264352 h 294724"/>
                <a:gd name="connsiteX42" fmla="*/ 32768 w 196503"/>
                <a:gd name="connsiteY42" fmla="*/ 266808 h 294724"/>
                <a:gd name="connsiteX43" fmla="*/ 32768 w 196503"/>
                <a:gd name="connsiteY43" fmla="*/ 257884 h 294724"/>
                <a:gd name="connsiteX44" fmla="*/ 61421 w 196503"/>
                <a:gd name="connsiteY44" fmla="*/ 229230 h 294724"/>
                <a:gd name="connsiteX45" fmla="*/ 106449 w 196503"/>
                <a:gd name="connsiteY45" fmla="*/ 184203 h 294724"/>
                <a:gd name="connsiteX46" fmla="*/ 106449 w 196503"/>
                <a:gd name="connsiteY46" fmla="*/ 180110 h 294724"/>
                <a:gd name="connsiteX47" fmla="*/ 171943 w 196503"/>
                <a:gd name="connsiteY47" fmla="*/ 180110 h 294724"/>
                <a:gd name="connsiteX48" fmla="*/ 196504 w 196503"/>
                <a:gd name="connsiteY48" fmla="*/ 155549 h 294724"/>
                <a:gd name="connsiteX49" fmla="*/ 196504 w 196503"/>
                <a:gd name="connsiteY49" fmla="*/ 122802 h 294724"/>
                <a:gd name="connsiteX50" fmla="*/ 171943 w 196503"/>
                <a:gd name="connsiteY50" fmla="*/ 98242 h 294724"/>
                <a:gd name="connsiteX51" fmla="*/ 155570 w 196503"/>
                <a:gd name="connsiteY51" fmla="*/ 98242 h 294724"/>
                <a:gd name="connsiteX52" fmla="*/ 155570 w 196503"/>
                <a:gd name="connsiteY52" fmla="*/ 81868 h 294724"/>
                <a:gd name="connsiteX53" fmla="*/ 171943 w 196503"/>
                <a:gd name="connsiteY53" fmla="*/ 81868 h 294724"/>
                <a:gd name="connsiteX54" fmla="*/ 139196 w 196503"/>
                <a:gd name="connsiteY54" fmla="*/ 98242 h 294724"/>
                <a:gd name="connsiteX55" fmla="*/ 57328 w 196503"/>
                <a:gd name="connsiteY55" fmla="*/ 98242 h 294724"/>
                <a:gd name="connsiteX56" fmla="*/ 57328 w 196503"/>
                <a:gd name="connsiteY56" fmla="*/ 81868 h 294724"/>
                <a:gd name="connsiteX57" fmla="*/ 139196 w 196503"/>
                <a:gd name="connsiteY57" fmla="*/ 81868 h 294724"/>
                <a:gd name="connsiteX58" fmla="*/ 139196 w 196503"/>
                <a:gd name="connsiteY58" fmla="*/ 98242 h 294724"/>
                <a:gd name="connsiteX59" fmla="*/ 24581 w 196503"/>
                <a:gd name="connsiteY59" fmla="*/ 65494 h 294724"/>
                <a:gd name="connsiteX60" fmla="*/ 16394 w 196503"/>
                <a:gd name="connsiteY60" fmla="*/ 57308 h 294724"/>
                <a:gd name="connsiteX61" fmla="*/ 16394 w 196503"/>
                <a:gd name="connsiteY61" fmla="*/ 24560 h 294724"/>
                <a:gd name="connsiteX62" fmla="*/ 24581 w 196503"/>
                <a:gd name="connsiteY62" fmla="*/ 16374 h 294724"/>
                <a:gd name="connsiteX63" fmla="*/ 171943 w 196503"/>
                <a:gd name="connsiteY63" fmla="*/ 16374 h 294724"/>
                <a:gd name="connsiteX64" fmla="*/ 180130 w 196503"/>
                <a:gd name="connsiteY64" fmla="*/ 24560 h 294724"/>
                <a:gd name="connsiteX65" fmla="*/ 180130 w 196503"/>
                <a:gd name="connsiteY65" fmla="*/ 57308 h 294724"/>
                <a:gd name="connsiteX66" fmla="*/ 171943 w 196503"/>
                <a:gd name="connsiteY66" fmla="*/ 65494 h 294724"/>
                <a:gd name="connsiteX67" fmla="*/ 24581 w 196503"/>
                <a:gd name="connsiteY67" fmla="*/ 65494 h 2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503" h="294724">
                  <a:moveTo>
                    <a:pt x="171943" y="81868"/>
                  </a:moveTo>
                  <a:cubicBezTo>
                    <a:pt x="185452" y="81868"/>
                    <a:pt x="196504" y="70816"/>
                    <a:pt x="196504" y="57308"/>
                  </a:cubicBezTo>
                  <a:lnTo>
                    <a:pt x="196504" y="24560"/>
                  </a:lnTo>
                  <a:cubicBezTo>
                    <a:pt x="196504" y="11052"/>
                    <a:pt x="185452" y="0"/>
                    <a:pt x="171943" y="0"/>
                  </a:cubicBezTo>
                  <a:lnTo>
                    <a:pt x="24581" y="0"/>
                  </a:lnTo>
                  <a:cubicBezTo>
                    <a:pt x="11073" y="0"/>
                    <a:pt x="20" y="11052"/>
                    <a:pt x="20" y="24560"/>
                  </a:cubicBezTo>
                  <a:lnTo>
                    <a:pt x="20" y="57308"/>
                  </a:lnTo>
                  <a:cubicBezTo>
                    <a:pt x="20" y="70816"/>
                    <a:pt x="11073" y="81868"/>
                    <a:pt x="24581" y="81868"/>
                  </a:cubicBezTo>
                  <a:lnTo>
                    <a:pt x="40954" y="81868"/>
                  </a:lnTo>
                  <a:lnTo>
                    <a:pt x="40954" y="98242"/>
                  </a:lnTo>
                  <a:lnTo>
                    <a:pt x="24581" y="98242"/>
                  </a:lnTo>
                  <a:cubicBezTo>
                    <a:pt x="11073" y="98242"/>
                    <a:pt x="20" y="109294"/>
                    <a:pt x="20" y="122802"/>
                  </a:cubicBezTo>
                  <a:lnTo>
                    <a:pt x="20" y="155549"/>
                  </a:lnTo>
                  <a:cubicBezTo>
                    <a:pt x="20" y="169057"/>
                    <a:pt x="11073" y="180110"/>
                    <a:pt x="24581" y="180110"/>
                  </a:cubicBezTo>
                  <a:lnTo>
                    <a:pt x="40954" y="180110"/>
                  </a:lnTo>
                  <a:cubicBezTo>
                    <a:pt x="45457" y="180110"/>
                    <a:pt x="49141" y="176426"/>
                    <a:pt x="49141" y="171923"/>
                  </a:cubicBezTo>
                  <a:cubicBezTo>
                    <a:pt x="49141" y="167420"/>
                    <a:pt x="45457" y="163736"/>
                    <a:pt x="40954" y="163736"/>
                  </a:cubicBezTo>
                  <a:lnTo>
                    <a:pt x="24581" y="163736"/>
                  </a:lnTo>
                  <a:cubicBezTo>
                    <a:pt x="20078" y="163736"/>
                    <a:pt x="16394" y="160052"/>
                    <a:pt x="16394" y="155549"/>
                  </a:cubicBezTo>
                  <a:lnTo>
                    <a:pt x="16394" y="122802"/>
                  </a:lnTo>
                  <a:cubicBezTo>
                    <a:pt x="16394" y="118299"/>
                    <a:pt x="20078" y="114615"/>
                    <a:pt x="24581" y="114615"/>
                  </a:cubicBezTo>
                  <a:lnTo>
                    <a:pt x="171943" y="114615"/>
                  </a:lnTo>
                  <a:cubicBezTo>
                    <a:pt x="176446" y="114615"/>
                    <a:pt x="180130" y="118299"/>
                    <a:pt x="180130" y="122802"/>
                  </a:cubicBezTo>
                  <a:lnTo>
                    <a:pt x="180130" y="155549"/>
                  </a:lnTo>
                  <a:cubicBezTo>
                    <a:pt x="180130" y="160052"/>
                    <a:pt x="176446" y="163736"/>
                    <a:pt x="171943" y="163736"/>
                  </a:cubicBezTo>
                  <a:lnTo>
                    <a:pt x="73702" y="163736"/>
                  </a:lnTo>
                  <a:cubicBezTo>
                    <a:pt x="69199" y="163736"/>
                    <a:pt x="65515" y="167420"/>
                    <a:pt x="65515" y="171923"/>
                  </a:cubicBezTo>
                  <a:cubicBezTo>
                    <a:pt x="65515" y="176426"/>
                    <a:pt x="69199" y="180110"/>
                    <a:pt x="73702" y="180110"/>
                  </a:cubicBezTo>
                  <a:lnTo>
                    <a:pt x="90075" y="180110"/>
                  </a:lnTo>
                  <a:lnTo>
                    <a:pt x="90075" y="184203"/>
                  </a:lnTo>
                  <a:cubicBezTo>
                    <a:pt x="90075" y="200004"/>
                    <a:pt x="77222" y="212857"/>
                    <a:pt x="61421" y="212857"/>
                  </a:cubicBezTo>
                  <a:cubicBezTo>
                    <a:pt x="36616" y="212857"/>
                    <a:pt x="16394" y="233078"/>
                    <a:pt x="16394" y="257884"/>
                  </a:cubicBezTo>
                  <a:lnTo>
                    <a:pt x="16394" y="266808"/>
                  </a:lnTo>
                  <a:lnTo>
                    <a:pt x="14020" y="264352"/>
                  </a:lnTo>
                  <a:cubicBezTo>
                    <a:pt x="10827" y="261159"/>
                    <a:pt x="5587" y="261159"/>
                    <a:pt x="2394" y="264352"/>
                  </a:cubicBezTo>
                  <a:cubicBezTo>
                    <a:pt x="-798" y="267545"/>
                    <a:pt x="-798" y="272784"/>
                    <a:pt x="2394" y="275977"/>
                  </a:cubicBezTo>
                  <a:lnTo>
                    <a:pt x="18768" y="292351"/>
                  </a:lnTo>
                  <a:cubicBezTo>
                    <a:pt x="20405" y="293906"/>
                    <a:pt x="22452" y="294725"/>
                    <a:pt x="24581" y="294725"/>
                  </a:cubicBezTo>
                  <a:cubicBezTo>
                    <a:pt x="26709" y="294725"/>
                    <a:pt x="28756" y="293906"/>
                    <a:pt x="30394" y="292351"/>
                  </a:cubicBezTo>
                  <a:lnTo>
                    <a:pt x="46767" y="275977"/>
                  </a:lnTo>
                  <a:cubicBezTo>
                    <a:pt x="49960" y="272784"/>
                    <a:pt x="49960" y="267545"/>
                    <a:pt x="46767" y="264352"/>
                  </a:cubicBezTo>
                  <a:cubicBezTo>
                    <a:pt x="43574" y="261159"/>
                    <a:pt x="38335" y="261159"/>
                    <a:pt x="35142" y="264352"/>
                  </a:cubicBezTo>
                  <a:lnTo>
                    <a:pt x="32768" y="266808"/>
                  </a:lnTo>
                  <a:lnTo>
                    <a:pt x="32768" y="257884"/>
                  </a:lnTo>
                  <a:cubicBezTo>
                    <a:pt x="32768" y="242084"/>
                    <a:pt x="45621" y="229230"/>
                    <a:pt x="61421" y="229230"/>
                  </a:cubicBezTo>
                  <a:cubicBezTo>
                    <a:pt x="86228" y="229230"/>
                    <a:pt x="106449" y="209009"/>
                    <a:pt x="106449" y="184203"/>
                  </a:cubicBezTo>
                  <a:lnTo>
                    <a:pt x="106449" y="180110"/>
                  </a:lnTo>
                  <a:lnTo>
                    <a:pt x="171943" y="180110"/>
                  </a:lnTo>
                  <a:cubicBezTo>
                    <a:pt x="185452" y="180110"/>
                    <a:pt x="196504" y="169057"/>
                    <a:pt x="196504" y="155549"/>
                  </a:cubicBezTo>
                  <a:lnTo>
                    <a:pt x="196504" y="122802"/>
                  </a:lnTo>
                  <a:cubicBezTo>
                    <a:pt x="196504" y="109294"/>
                    <a:pt x="185452" y="98242"/>
                    <a:pt x="171943" y="98242"/>
                  </a:cubicBezTo>
                  <a:lnTo>
                    <a:pt x="155570" y="98242"/>
                  </a:lnTo>
                  <a:lnTo>
                    <a:pt x="155570" y="81868"/>
                  </a:lnTo>
                  <a:lnTo>
                    <a:pt x="171943" y="81868"/>
                  </a:lnTo>
                  <a:close/>
                  <a:moveTo>
                    <a:pt x="139196" y="98242"/>
                  </a:moveTo>
                  <a:lnTo>
                    <a:pt x="57328" y="98242"/>
                  </a:lnTo>
                  <a:lnTo>
                    <a:pt x="57328" y="81868"/>
                  </a:lnTo>
                  <a:lnTo>
                    <a:pt x="139196" y="81868"/>
                  </a:lnTo>
                  <a:lnTo>
                    <a:pt x="139196" y="98242"/>
                  </a:lnTo>
                  <a:close/>
                  <a:moveTo>
                    <a:pt x="24581" y="65494"/>
                  </a:moveTo>
                  <a:cubicBezTo>
                    <a:pt x="20078" y="65494"/>
                    <a:pt x="16394" y="61810"/>
                    <a:pt x="16394" y="57308"/>
                  </a:cubicBezTo>
                  <a:lnTo>
                    <a:pt x="16394" y="24560"/>
                  </a:lnTo>
                  <a:cubicBezTo>
                    <a:pt x="16394" y="20058"/>
                    <a:pt x="20078" y="16374"/>
                    <a:pt x="24581" y="16374"/>
                  </a:cubicBezTo>
                  <a:lnTo>
                    <a:pt x="171943" y="16374"/>
                  </a:lnTo>
                  <a:cubicBezTo>
                    <a:pt x="176446" y="16374"/>
                    <a:pt x="180130" y="20058"/>
                    <a:pt x="180130" y="24560"/>
                  </a:cubicBezTo>
                  <a:lnTo>
                    <a:pt x="180130" y="57308"/>
                  </a:lnTo>
                  <a:cubicBezTo>
                    <a:pt x="180130" y="61810"/>
                    <a:pt x="176446" y="65494"/>
                    <a:pt x="171943" y="65494"/>
                  </a:cubicBezTo>
                  <a:lnTo>
                    <a:pt x="24581" y="65494"/>
                  </a:lnTo>
                  <a:close/>
                </a:path>
              </a:pathLst>
            </a:custGeom>
            <a:grpFill/>
            <a:ln w="8180"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3D2A1EC5-4EC1-471C-A841-75752F7435CA}"/>
                </a:ext>
              </a:extLst>
            </p:cNvPr>
            <p:cNvSpPr/>
            <p:nvPr/>
          </p:nvSpPr>
          <p:spPr>
            <a:xfrm>
              <a:off x="8581026" y="2484204"/>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9E709A6C-4693-9D5C-58B4-AC3FB493C6B6}"/>
                </a:ext>
              </a:extLst>
            </p:cNvPr>
            <p:cNvSpPr/>
            <p:nvPr/>
          </p:nvSpPr>
          <p:spPr>
            <a:xfrm>
              <a:off x="8695642" y="2484204"/>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2C242349-2CD3-994D-7209-4CC70E65D16F}"/>
                </a:ext>
              </a:extLst>
            </p:cNvPr>
            <p:cNvSpPr/>
            <p:nvPr/>
          </p:nvSpPr>
          <p:spPr>
            <a:xfrm>
              <a:off x="8581026" y="2582445"/>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A29A709-E063-97EE-353A-C44D811E40FE}"/>
                </a:ext>
              </a:extLst>
            </p:cNvPr>
            <p:cNvSpPr/>
            <p:nvPr/>
          </p:nvSpPr>
          <p:spPr>
            <a:xfrm>
              <a:off x="8695642" y="2582445"/>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079EA595-03E1-8678-2852-3893E2F0B23A}"/>
                </a:ext>
              </a:extLst>
            </p:cNvPr>
            <p:cNvSpPr/>
            <p:nvPr/>
          </p:nvSpPr>
          <p:spPr>
            <a:xfrm>
              <a:off x="8400917" y="2484204"/>
              <a:ext cx="98241" cy="16373"/>
            </a:xfrm>
            <a:custGeom>
              <a:avLst/>
              <a:gdLst>
                <a:gd name="connsiteX0" fmla="*/ 8187 w 98241"/>
                <a:gd name="connsiteY0" fmla="*/ 16374 h 16373"/>
                <a:gd name="connsiteX1" fmla="*/ 90055 w 98241"/>
                <a:gd name="connsiteY1" fmla="*/ 16374 h 16373"/>
                <a:gd name="connsiteX2" fmla="*/ 98242 w 98241"/>
                <a:gd name="connsiteY2" fmla="*/ 8187 h 16373"/>
                <a:gd name="connsiteX3" fmla="*/ 90055 w 98241"/>
                <a:gd name="connsiteY3" fmla="*/ 0 h 16373"/>
                <a:gd name="connsiteX4" fmla="*/ 8187 w 98241"/>
                <a:gd name="connsiteY4" fmla="*/ 0 h 16373"/>
                <a:gd name="connsiteX5" fmla="*/ 0 w 98241"/>
                <a:gd name="connsiteY5" fmla="*/ 8187 h 16373"/>
                <a:gd name="connsiteX6" fmla="*/ 8187 w 98241"/>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8187" y="16374"/>
                  </a:moveTo>
                  <a:lnTo>
                    <a:pt x="90055" y="16374"/>
                  </a:lnTo>
                  <a:cubicBezTo>
                    <a:pt x="94557" y="16374"/>
                    <a:pt x="98242" y="12689"/>
                    <a:pt x="98242" y="8187"/>
                  </a:cubicBezTo>
                  <a:cubicBezTo>
                    <a:pt x="98242" y="3684"/>
                    <a:pt x="94557" y="0"/>
                    <a:pt x="90055"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99A6ED46-46B8-D871-70D3-E7B7F7E27572}"/>
                </a:ext>
              </a:extLst>
            </p:cNvPr>
            <p:cNvSpPr/>
            <p:nvPr/>
          </p:nvSpPr>
          <p:spPr>
            <a:xfrm>
              <a:off x="8368169" y="2484204"/>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5BDEA3F7-FB53-DADF-2467-512AEE9B0713}"/>
                </a:ext>
              </a:extLst>
            </p:cNvPr>
            <p:cNvSpPr/>
            <p:nvPr/>
          </p:nvSpPr>
          <p:spPr>
            <a:xfrm>
              <a:off x="8400917" y="2582445"/>
              <a:ext cx="98241" cy="16373"/>
            </a:xfrm>
            <a:custGeom>
              <a:avLst/>
              <a:gdLst>
                <a:gd name="connsiteX0" fmla="*/ 98242 w 98241"/>
                <a:gd name="connsiteY0" fmla="*/ 8187 h 16373"/>
                <a:gd name="connsiteX1" fmla="*/ 90055 w 98241"/>
                <a:gd name="connsiteY1" fmla="*/ 0 h 16373"/>
                <a:gd name="connsiteX2" fmla="*/ 8187 w 98241"/>
                <a:gd name="connsiteY2" fmla="*/ 0 h 16373"/>
                <a:gd name="connsiteX3" fmla="*/ 0 w 98241"/>
                <a:gd name="connsiteY3" fmla="*/ 8187 h 16373"/>
                <a:gd name="connsiteX4" fmla="*/ 8187 w 98241"/>
                <a:gd name="connsiteY4" fmla="*/ 16374 h 16373"/>
                <a:gd name="connsiteX5" fmla="*/ 90055 w 98241"/>
                <a:gd name="connsiteY5" fmla="*/ 16374 h 16373"/>
                <a:gd name="connsiteX6" fmla="*/ 98242 w 98241"/>
                <a:gd name="connsiteY6" fmla="*/ 8187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41" h="16373">
                  <a:moveTo>
                    <a:pt x="98242" y="8187"/>
                  </a:moveTo>
                  <a:cubicBezTo>
                    <a:pt x="98242" y="3684"/>
                    <a:pt x="94557" y="0"/>
                    <a:pt x="90055" y="0"/>
                  </a:cubicBezTo>
                  <a:lnTo>
                    <a:pt x="8187" y="0"/>
                  </a:lnTo>
                  <a:cubicBezTo>
                    <a:pt x="3684" y="0"/>
                    <a:pt x="0" y="3684"/>
                    <a:pt x="0" y="8187"/>
                  </a:cubicBezTo>
                  <a:cubicBezTo>
                    <a:pt x="0" y="12689"/>
                    <a:pt x="3684" y="16374"/>
                    <a:pt x="8187" y="16374"/>
                  </a:cubicBezTo>
                  <a:lnTo>
                    <a:pt x="90055" y="16374"/>
                  </a:lnTo>
                  <a:cubicBezTo>
                    <a:pt x="94557" y="16374"/>
                    <a:pt x="98242" y="12689"/>
                    <a:pt x="98242" y="8187"/>
                  </a:cubicBezTo>
                  <a:close/>
                </a:path>
              </a:pathLst>
            </a:custGeom>
            <a:grpFill/>
            <a:ln w="8180"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F0A23BDC-216C-A68B-154E-44BF393593B4}"/>
                </a:ext>
              </a:extLst>
            </p:cNvPr>
            <p:cNvSpPr/>
            <p:nvPr/>
          </p:nvSpPr>
          <p:spPr>
            <a:xfrm>
              <a:off x="8368169" y="2582445"/>
              <a:ext cx="16373" cy="16373"/>
            </a:xfrm>
            <a:custGeom>
              <a:avLst/>
              <a:gdLst>
                <a:gd name="connsiteX0" fmla="*/ 16374 w 16373"/>
                <a:gd name="connsiteY0" fmla="*/ 8187 h 16373"/>
                <a:gd name="connsiteX1" fmla="*/ 8187 w 16373"/>
                <a:gd name="connsiteY1" fmla="*/ 16374 h 16373"/>
                <a:gd name="connsiteX2" fmla="*/ 0 w 16373"/>
                <a:gd name="connsiteY2" fmla="*/ 8187 h 16373"/>
                <a:gd name="connsiteX3" fmla="*/ 8187 w 16373"/>
                <a:gd name="connsiteY3" fmla="*/ 0 h 16373"/>
                <a:gd name="connsiteX4" fmla="*/ 16374 w 16373"/>
                <a:gd name="connsiteY4" fmla="*/ 8187 h 1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3" h="16373">
                  <a:moveTo>
                    <a:pt x="16374" y="8187"/>
                  </a:moveTo>
                  <a:cubicBezTo>
                    <a:pt x="16374" y="12708"/>
                    <a:pt x="12708" y="16374"/>
                    <a:pt x="8187" y="16374"/>
                  </a:cubicBezTo>
                  <a:cubicBezTo>
                    <a:pt x="3665" y="16374"/>
                    <a:pt x="0" y="12708"/>
                    <a:pt x="0" y="8187"/>
                  </a:cubicBezTo>
                  <a:cubicBezTo>
                    <a:pt x="0" y="3665"/>
                    <a:pt x="3665" y="0"/>
                    <a:pt x="8187" y="0"/>
                  </a:cubicBezTo>
                  <a:cubicBezTo>
                    <a:pt x="12708" y="0"/>
                    <a:pt x="16374" y="3665"/>
                    <a:pt x="16374" y="8187"/>
                  </a:cubicBezTo>
                  <a:close/>
                </a:path>
              </a:pathLst>
            </a:custGeom>
            <a:grpFill/>
            <a:ln w="8180"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53B89D8F-0206-723C-803A-03C07F16F905}"/>
                </a:ext>
              </a:extLst>
            </p:cNvPr>
            <p:cNvSpPr/>
            <p:nvPr/>
          </p:nvSpPr>
          <p:spPr>
            <a:xfrm>
              <a:off x="8335586" y="2451456"/>
              <a:ext cx="196483" cy="294724"/>
            </a:xfrm>
            <a:custGeom>
              <a:avLst/>
              <a:gdLst>
                <a:gd name="connsiteX0" fmla="*/ 89891 w 196483"/>
                <a:gd name="connsiteY0" fmla="*/ 184203 h 294724"/>
                <a:gd name="connsiteX1" fmla="*/ 134918 w 196483"/>
                <a:gd name="connsiteY1" fmla="*/ 229230 h 294724"/>
                <a:gd name="connsiteX2" fmla="*/ 163572 w 196483"/>
                <a:gd name="connsiteY2" fmla="*/ 257884 h 294724"/>
                <a:gd name="connsiteX3" fmla="*/ 163572 w 196483"/>
                <a:gd name="connsiteY3" fmla="*/ 266808 h 294724"/>
                <a:gd name="connsiteX4" fmla="*/ 161198 w 196483"/>
                <a:gd name="connsiteY4" fmla="*/ 264434 h 294724"/>
                <a:gd name="connsiteX5" fmla="*/ 149655 w 196483"/>
                <a:gd name="connsiteY5" fmla="*/ 264434 h 294724"/>
                <a:gd name="connsiteX6" fmla="*/ 149655 w 196483"/>
                <a:gd name="connsiteY6" fmla="*/ 275977 h 294724"/>
                <a:gd name="connsiteX7" fmla="*/ 166028 w 196483"/>
                <a:gd name="connsiteY7" fmla="*/ 292351 h 294724"/>
                <a:gd name="connsiteX8" fmla="*/ 171841 w 196483"/>
                <a:gd name="connsiteY8" fmla="*/ 294725 h 294724"/>
                <a:gd name="connsiteX9" fmla="*/ 177654 w 196483"/>
                <a:gd name="connsiteY9" fmla="*/ 292351 h 294724"/>
                <a:gd name="connsiteX10" fmla="*/ 194027 w 196483"/>
                <a:gd name="connsiteY10" fmla="*/ 275977 h 294724"/>
                <a:gd name="connsiteX11" fmla="*/ 194027 w 196483"/>
                <a:gd name="connsiteY11" fmla="*/ 264434 h 294724"/>
                <a:gd name="connsiteX12" fmla="*/ 182484 w 196483"/>
                <a:gd name="connsiteY12" fmla="*/ 264434 h 294724"/>
                <a:gd name="connsiteX13" fmla="*/ 180110 w 196483"/>
                <a:gd name="connsiteY13" fmla="*/ 266808 h 294724"/>
                <a:gd name="connsiteX14" fmla="*/ 180110 w 196483"/>
                <a:gd name="connsiteY14" fmla="*/ 257884 h 294724"/>
                <a:gd name="connsiteX15" fmla="*/ 135082 w 196483"/>
                <a:gd name="connsiteY15" fmla="*/ 212857 h 294724"/>
                <a:gd name="connsiteX16" fmla="*/ 106428 w 196483"/>
                <a:gd name="connsiteY16" fmla="*/ 184203 h 294724"/>
                <a:gd name="connsiteX17" fmla="*/ 106428 w 196483"/>
                <a:gd name="connsiteY17" fmla="*/ 180110 h 294724"/>
                <a:gd name="connsiteX18" fmla="*/ 130989 w 196483"/>
                <a:gd name="connsiteY18" fmla="*/ 180110 h 294724"/>
                <a:gd name="connsiteX19" fmla="*/ 139176 w 196483"/>
                <a:gd name="connsiteY19" fmla="*/ 171923 h 294724"/>
                <a:gd name="connsiteX20" fmla="*/ 130989 w 196483"/>
                <a:gd name="connsiteY20" fmla="*/ 163736 h 294724"/>
                <a:gd name="connsiteX21" fmla="*/ 24560 w 196483"/>
                <a:gd name="connsiteY21" fmla="*/ 163736 h 294724"/>
                <a:gd name="connsiteX22" fmla="*/ 16374 w 196483"/>
                <a:gd name="connsiteY22" fmla="*/ 155549 h 294724"/>
                <a:gd name="connsiteX23" fmla="*/ 16374 w 196483"/>
                <a:gd name="connsiteY23" fmla="*/ 122802 h 294724"/>
                <a:gd name="connsiteX24" fmla="*/ 24560 w 196483"/>
                <a:gd name="connsiteY24" fmla="*/ 114615 h 294724"/>
                <a:gd name="connsiteX25" fmla="*/ 171923 w 196483"/>
                <a:gd name="connsiteY25" fmla="*/ 114615 h 294724"/>
                <a:gd name="connsiteX26" fmla="*/ 180110 w 196483"/>
                <a:gd name="connsiteY26" fmla="*/ 122802 h 294724"/>
                <a:gd name="connsiteX27" fmla="*/ 180110 w 196483"/>
                <a:gd name="connsiteY27" fmla="*/ 155549 h 294724"/>
                <a:gd name="connsiteX28" fmla="*/ 171923 w 196483"/>
                <a:gd name="connsiteY28" fmla="*/ 163736 h 294724"/>
                <a:gd name="connsiteX29" fmla="*/ 163736 w 196483"/>
                <a:gd name="connsiteY29" fmla="*/ 163736 h 294724"/>
                <a:gd name="connsiteX30" fmla="*/ 155549 w 196483"/>
                <a:gd name="connsiteY30" fmla="*/ 171923 h 294724"/>
                <a:gd name="connsiteX31" fmla="*/ 163736 w 196483"/>
                <a:gd name="connsiteY31" fmla="*/ 180110 h 294724"/>
                <a:gd name="connsiteX32" fmla="*/ 171923 w 196483"/>
                <a:gd name="connsiteY32" fmla="*/ 180110 h 294724"/>
                <a:gd name="connsiteX33" fmla="*/ 196483 w 196483"/>
                <a:gd name="connsiteY33" fmla="*/ 155549 h 294724"/>
                <a:gd name="connsiteX34" fmla="*/ 196483 w 196483"/>
                <a:gd name="connsiteY34" fmla="*/ 122802 h 294724"/>
                <a:gd name="connsiteX35" fmla="*/ 171923 w 196483"/>
                <a:gd name="connsiteY35" fmla="*/ 98242 h 294724"/>
                <a:gd name="connsiteX36" fmla="*/ 155549 w 196483"/>
                <a:gd name="connsiteY36" fmla="*/ 98242 h 294724"/>
                <a:gd name="connsiteX37" fmla="*/ 155549 w 196483"/>
                <a:gd name="connsiteY37" fmla="*/ 81868 h 294724"/>
                <a:gd name="connsiteX38" fmla="*/ 171923 w 196483"/>
                <a:gd name="connsiteY38" fmla="*/ 81868 h 294724"/>
                <a:gd name="connsiteX39" fmla="*/ 196483 w 196483"/>
                <a:gd name="connsiteY39" fmla="*/ 57308 h 294724"/>
                <a:gd name="connsiteX40" fmla="*/ 196483 w 196483"/>
                <a:gd name="connsiteY40" fmla="*/ 24560 h 294724"/>
                <a:gd name="connsiteX41" fmla="*/ 171923 w 196483"/>
                <a:gd name="connsiteY41" fmla="*/ 0 h 294724"/>
                <a:gd name="connsiteX42" fmla="*/ 24560 w 196483"/>
                <a:gd name="connsiteY42" fmla="*/ 0 h 294724"/>
                <a:gd name="connsiteX43" fmla="*/ 0 w 196483"/>
                <a:gd name="connsiteY43" fmla="*/ 24560 h 294724"/>
                <a:gd name="connsiteX44" fmla="*/ 0 w 196483"/>
                <a:gd name="connsiteY44" fmla="*/ 57308 h 294724"/>
                <a:gd name="connsiteX45" fmla="*/ 24560 w 196483"/>
                <a:gd name="connsiteY45" fmla="*/ 81868 h 294724"/>
                <a:gd name="connsiteX46" fmla="*/ 40934 w 196483"/>
                <a:gd name="connsiteY46" fmla="*/ 81868 h 294724"/>
                <a:gd name="connsiteX47" fmla="*/ 40934 w 196483"/>
                <a:gd name="connsiteY47" fmla="*/ 98242 h 294724"/>
                <a:gd name="connsiteX48" fmla="*/ 24560 w 196483"/>
                <a:gd name="connsiteY48" fmla="*/ 98242 h 294724"/>
                <a:gd name="connsiteX49" fmla="*/ 0 w 196483"/>
                <a:gd name="connsiteY49" fmla="*/ 122802 h 294724"/>
                <a:gd name="connsiteX50" fmla="*/ 0 w 196483"/>
                <a:gd name="connsiteY50" fmla="*/ 155549 h 294724"/>
                <a:gd name="connsiteX51" fmla="*/ 24560 w 196483"/>
                <a:gd name="connsiteY51" fmla="*/ 180110 h 294724"/>
                <a:gd name="connsiteX52" fmla="*/ 90055 w 196483"/>
                <a:gd name="connsiteY52" fmla="*/ 180110 h 294724"/>
                <a:gd name="connsiteX53" fmla="*/ 90055 w 196483"/>
                <a:gd name="connsiteY53" fmla="*/ 184203 h 294724"/>
                <a:gd name="connsiteX54" fmla="*/ 16210 w 196483"/>
                <a:gd name="connsiteY54" fmla="*/ 57308 h 294724"/>
                <a:gd name="connsiteX55" fmla="*/ 16210 w 196483"/>
                <a:gd name="connsiteY55" fmla="*/ 24560 h 294724"/>
                <a:gd name="connsiteX56" fmla="*/ 24397 w 196483"/>
                <a:gd name="connsiteY56" fmla="*/ 16374 h 294724"/>
                <a:gd name="connsiteX57" fmla="*/ 171759 w 196483"/>
                <a:gd name="connsiteY57" fmla="*/ 16374 h 294724"/>
                <a:gd name="connsiteX58" fmla="*/ 179946 w 196483"/>
                <a:gd name="connsiteY58" fmla="*/ 24560 h 294724"/>
                <a:gd name="connsiteX59" fmla="*/ 179946 w 196483"/>
                <a:gd name="connsiteY59" fmla="*/ 57308 h 294724"/>
                <a:gd name="connsiteX60" fmla="*/ 171759 w 196483"/>
                <a:gd name="connsiteY60" fmla="*/ 65494 h 294724"/>
                <a:gd name="connsiteX61" fmla="*/ 24397 w 196483"/>
                <a:gd name="connsiteY61" fmla="*/ 65494 h 294724"/>
                <a:gd name="connsiteX62" fmla="*/ 16210 w 196483"/>
                <a:gd name="connsiteY62" fmla="*/ 57308 h 294724"/>
                <a:gd name="connsiteX63" fmla="*/ 57144 w 196483"/>
                <a:gd name="connsiteY63" fmla="*/ 81868 h 294724"/>
                <a:gd name="connsiteX64" fmla="*/ 139012 w 196483"/>
                <a:gd name="connsiteY64" fmla="*/ 81868 h 294724"/>
                <a:gd name="connsiteX65" fmla="*/ 139012 w 196483"/>
                <a:gd name="connsiteY65" fmla="*/ 98242 h 294724"/>
                <a:gd name="connsiteX66" fmla="*/ 57144 w 196483"/>
                <a:gd name="connsiteY66" fmla="*/ 98242 h 294724"/>
                <a:gd name="connsiteX67" fmla="*/ 57144 w 196483"/>
                <a:gd name="connsiteY67" fmla="*/ 81868 h 2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6483" h="294724">
                  <a:moveTo>
                    <a:pt x="89891" y="184203"/>
                  </a:moveTo>
                  <a:cubicBezTo>
                    <a:pt x="89891" y="209009"/>
                    <a:pt x="110113" y="229230"/>
                    <a:pt x="134918" y="229230"/>
                  </a:cubicBezTo>
                  <a:cubicBezTo>
                    <a:pt x="150719" y="229230"/>
                    <a:pt x="163572" y="242084"/>
                    <a:pt x="163572" y="257884"/>
                  </a:cubicBezTo>
                  <a:lnTo>
                    <a:pt x="163572" y="266808"/>
                  </a:lnTo>
                  <a:lnTo>
                    <a:pt x="161198" y="264434"/>
                  </a:lnTo>
                  <a:cubicBezTo>
                    <a:pt x="158005" y="261241"/>
                    <a:pt x="152847" y="261241"/>
                    <a:pt x="149655" y="264434"/>
                  </a:cubicBezTo>
                  <a:cubicBezTo>
                    <a:pt x="146462" y="267627"/>
                    <a:pt x="146462" y="272784"/>
                    <a:pt x="149655" y="275977"/>
                  </a:cubicBezTo>
                  <a:lnTo>
                    <a:pt x="166028" y="292351"/>
                  </a:lnTo>
                  <a:cubicBezTo>
                    <a:pt x="167666" y="293988"/>
                    <a:pt x="169712" y="294725"/>
                    <a:pt x="171841" y="294725"/>
                  </a:cubicBezTo>
                  <a:cubicBezTo>
                    <a:pt x="173970" y="294725"/>
                    <a:pt x="176016" y="293906"/>
                    <a:pt x="177654" y="292351"/>
                  </a:cubicBezTo>
                  <a:lnTo>
                    <a:pt x="194027" y="275977"/>
                  </a:lnTo>
                  <a:cubicBezTo>
                    <a:pt x="197220" y="272784"/>
                    <a:pt x="197220" y="267627"/>
                    <a:pt x="194027" y="264434"/>
                  </a:cubicBezTo>
                  <a:cubicBezTo>
                    <a:pt x="190834" y="261241"/>
                    <a:pt x="185677" y="261241"/>
                    <a:pt x="182484" y="264434"/>
                  </a:cubicBezTo>
                  <a:lnTo>
                    <a:pt x="180110" y="266808"/>
                  </a:lnTo>
                  <a:lnTo>
                    <a:pt x="180110" y="257884"/>
                  </a:lnTo>
                  <a:cubicBezTo>
                    <a:pt x="180110" y="233078"/>
                    <a:pt x="159888" y="212857"/>
                    <a:pt x="135082" y="212857"/>
                  </a:cubicBezTo>
                  <a:cubicBezTo>
                    <a:pt x="119282" y="212857"/>
                    <a:pt x="106428" y="200004"/>
                    <a:pt x="106428" y="184203"/>
                  </a:cubicBezTo>
                  <a:lnTo>
                    <a:pt x="106428" y="180110"/>
                  </a:lnTo>
                  <a:lnTo>
                    <a:pt x="130989" y="180110"/>
                  </a:lnTo>
                  <a:cubicBezTo>
                    <a:pt x="135492" y="180110"/>
                    <a:pt x="139176" y="176426"/>
                    <a:pt x="139176" y="171923"/>
                  </a:cubicBezTo>
                  <a:cubicBezTo>
                    <a:pt x="139176" y="167420"/>
                    <a:pt x="135492" y="163736"/>
                    <a:pt x="130989" y="163736"/>
                  </a:cubicBezTo>
                  <a:lnTo>
                    <a:pt x="24560" y="163736"/>
                  </a:lnTo>
                  <a:cubicBezTo>
                    <a:pt x="20058" y="163736"/>
                    <a:pt x="16374" y="160052"/>
                    <a:pt x="16374" y="155549"/>
                  </a:cubicBezTo>
                  <a:lnTo>
                    <a:pt x="16374" y="122802"/>
                  </a:lnTo>
                  <a:cubicBezTo>
                    <a:pt x="16374" y="118299"/>
                    <a:pt x="20058" y="114615"/>
                    <a:pt x="24560" y="114615"/>
                  </a:cubicBezTo>
                  <a:lnTo>
                    <a:pt x="171923" y="114615"/>
                  </a:lnTo>
                  <a:cubicBezTo>
                    <a:pt x="176426" y="114615"/>
                    <a:pt x="180110" y="118299"/>
                    <a:pt x="180110" y="122802"/>
                  </a:cubicBezTo>
                  <a:lnTo>
                    <a:pt x="180110" y="155549"/>
                  </a:lnTo>
                  <a:cubicBezTo>
                    <a:pt x="180110" y="160052"/>
                    <a:pt x="176426" y="163736"/>
                    <a:pt x="171923" y="163736"/>
                  </a:cubicBezTo>
                  <a:lnTo>
                    <a:pt x="163736" y="163736"/>
                  </a:lnTo>
                  <a:cubicBezTo>
                    <a:pt x="159233" y="163736"/>
                    <a:pt x="155549" y="167420"/>
                    <a:pt x="155549" y="171923"/>
                  </a:cubicBezTo>
                  <a:cubicBezTo>
                    <a:pt x="155549" y="176426"/>
                    <a:pt x="159233" y="180110"/>
                    <a:pt x="163736" y="180110"/>
                  </a:cubicBezTo>
                  <a:lnTo>
                    <a:pt x="171923" y="180110"/>
                  </a:lnTo>
                  <a:cubicBezTo>
                    <a:pt x="185431" y="180110"/>
                    <a:pt x="196483" y="169057"/>
                    <a:pt x="196483" y="155549"/>
                  </a:cubicBezTo>
                  <a:lnTo>
                    <a:pt x="196483" y="122802"/>
                  </a:lnTo>
                  <a:cubicBezTo>
                    <a:pt x="196483" y="109294"/>
                    <a:pt x="185431" y="98242"/>
                    <a:pt x="171923" y="98242"/>
                  </a:cubicBezTo>
                  <a:lnTo>
                    <a:pt x="155549" y="98242"/>
                  </a:lnTo>
                  <a:lnTo>
                    <a:pt x="155549" y="81868"/>
                  </a:lnTo>
                  <a:lnTo>
                    <a:pt x="171923" y="81868"/>
                  </a:lnTo>
                  <a:cubicBezTo>
                    <a:pt x="185431" y="81868"/>
                    <a:pt x="196483" y="70816"/>
                    <a:pt x="196483" y="57308"/>
                  </a:cubicBezTo>
                  <a:lnTo>
                    <a:pt x="196483" y="24560"/>
                  </a:lnTo>
                  <a:cubicBezTo>
                    <a:pt x="196483" y="11052"/>
                    <a:pt x="185431" y="0"/>
                    <a:pt x="171923" y="0"/>
                  </a:cubicBezTo>
                  <a:lnTo>
                    <a:pt x="24560" y="0"/>
                  </a:lnTo>
                  <a:cubicBezTo>
                    <a:pt x="11052" y="0"/>
                    <a:pt x="0" y="11052"/>
                    <a:pt x="0" y="24560"/>
                  </a:cubicBezTo>
                  <a:lnTo>
                    <a:pt x="0" y="57308"/>
                  </a:lnTo>
                  <a:cubicBezTo>
                    <a:pt x="0" y="70816"/>
                    <a:pt x="11052" y="81868"/>
                    <a:pt x="24560" y="81868"/>
                  </a:cubicBezTo>
                  <a:lnTo>
                    <a:pt x="40934" y="81868"/>
                  </a:lnTo>
                  <a:lnTo>
                    <a:pt x="40934" y="98242"/>
                  </a:lnTo>
                  <a:lnTo>
                    <a:pt x="24560" y="98242"/>
                  </a:lnTo>
                  <a:cubicBezTo>
                    <a:pt x="11052" y="98242"/>
                    <a:pt x="0" y="109294"/>
                    <a:pt x="0" y="122802"/>
                  </a:cubicBezTo>
                  <a:lnTo>
                    <a:pt x="0" y="155549"/>
                  </a:lnTo>
                  <a:cubicBezTo>
                    <a:pt x="0" y="169057"/>
                    <a:pt x="11052" y="180110"/>
                    <a:pt x="24560" y="180110"/>
                  </a:cubicBezTo>
                  <a:lnTo>
                    <a:pt x="90055" y="180110"/>
                  </a:lnTo>
                  <a:lnTo>
                    <a:pt x="90055" y="184203"/>
                  </a:lnTo>
                  <a:close/>
                  <a:moveTo>
                    <a:pt x="16210" y="57308"/>
                  </a:moveTo>
                  <a:lnTo>
                    <a:pt x="16210" y="24560"/>
                  </a:lnTo>
                  <a:cubicBezTo>
                    <a:pt x="16210" y="20058"/>
                    <a:pt x="19894" y="16374"/>
                    <a:pt x="24397" y="16374"/>
                  </a:cubicBezTo>
                  <a:lnTo>
                    <a:pt x="171759" y="16374"/>
                  </a:lnTo>
                  <a:cubicBezTo>
                    <a:pt x="176262" y="16374"/>
                    <a:pt x="179946" y="20058"/>
                    <a:pt x="179946" y="24560"/>
                  </a:cubicBezTo>
                  <a:lnTo>
                    <a:pt x="179946" y="57308"/>
                  </a:lnTo>
                  <a:cubicBezTo>
                    <a:pt x="179946" y="61810"/>
                    <a:pt x="176262" y="65494"/>
                    <a:pt x="171759" y="65494"/>
                  </a:cubicBezTo>
                  <a:lnTo>
                    <a:pt x="24397" y="65494"/>
                  </a:lnTo>
                  <a:cubicBezTo>
                    <a:pt x="19894" y="65494"/>
                    <a:pt x="16210" y="61810"/>
                    <a:pt x="16210" y="57308"/>
                  </a:cubicBezTo>
                  <a:close/>
                  <a:moveTo>
                    <a:pt x="57144" y="81868"/>
                  </a:moveTo>
                  <a:lnTo>
                    <a:pt x="139012" y="81868"/>
                  </a:lnTo>
                  <a:lnTo>
                    <a:pt x="139012" y="98242"/>
                  </a:lnTo>
                  <a:lnTo>
                    <a:pt x="57144" y="98242"/>
                  </a:lnTo>
                  <a:lnTo>
                    <a:pt x="57144" y="81868"/>
                  </a:lnTo>
                  <a:close/>
                </a:path>
              </a:pathLst>
            </a:custGeom>
            <a:grpFill/>
            <a:ln w="8180" cap="flat">
              <a:noFill/>
              <a:prstDash val="solid"/>
              <a:miter/>
            </a:ln>
          </p:spPr>
          <p:txBody>
            <a:bodyPr rtlCol="0" anchor="ctr"/>
            <a:lstStyle/>
            <a:p>
              <a:endParaRPr lang="pt-BR"/>
            </a:p>
          </p:txBody>
        </p:sp>
      </p:grpSp>
      <p:grpSp>
        <p:nvGrpSpPr>
          <p:cNvPr id="49" name="Gráfico 4">
            <a:extLst>
              <a:ext uri="{FF2B5EF4-FFF2-40B4-BE49-F238E27FC236}">
                <a16:creationId xmlns:a16="http://schemas.microsoft.com/office/drawing/2014/main" id="{A71B5F00-2C1C-7EBC-051F-A97A8615FEA3}"/>
              </a:ext>
            </a:extLst>
          </p:cNvPr>
          <p:cNvGrpSpPr/>
          <p:nvPr/>
        </p:nvGrpSpPr>
        <p:grpSpPr>
          <a:xfrm>
            <a:off x="649708" y="4035627"/>
            <a:ext cx="240655" cy="233212"/>
            <a:chOff x="11086189" y="2451456"/>
            <a:chExt cx="409340" cy="409340"/>
          </a:xfrm>
          <a:solidFill>
            <a:srgbClr val="004077"/>
          </a:solidFill>
        </p:grpSpPr>
        <p:sp>
          <p:nvSpPr>
            <p:cNvPr id="50" name="Forma Livre: Forma 49">
              <a:extLst>
                <a:ext uri="{FF2B5EF4-FFF2-40B4-BE49-F238E27FC236}">
                  <a16:creationId xmlns:a16="http://schemas.microsoft.com/office/drawing/2014/main" id="{FFAD0205-0445-E68C-3ECA-54A9723AE725}"/>
                </a:ext>
              </a:extLst>
            </p:cNvPr>
            <p:cNvSpPr/>
            <p:nvPr/>
          </p:nvSpPr>
          <p:spPr>
            <a:xfrm>
              <a:off x="11086189" y="2451456"/>
              <a:ext cx="409340" cy="409340"/>
            </a:xfrm>
            <a:custGeom>
              <a:avLst/>
              <a:gdLst>
                <a:gd name="connsiteX0" fmla="*/ 311099 w 409340"/>
                <a:gd name="connsiteY0" fmla="*/ 65494 h 409340"/>
                <a:gd name="connsiteX1" fmla="*/ 311099 w 409340"/>
                <a:gd name="connsiteY1" fmla="*/ 57308 h 409340"/>
                <a:gd name="connsiteX2" fmla="*/ 286538 w 409340"/>
                <a:gd name="connsiteY2" fmla="*/ 32747 h 409340"/>
                <a:gd name="connsiteX3" fmla="*/ 278351 w 409340"/>
                <a:gd name="connsiteY3" fmla="*/ 32747 h 409340"/>
                <a:gd name="connsiteX4" fmla="*/ 278351 w 409340"/>
                <a:gd name="connsiteY4" fmla="*/ 24560 h 409340"/>
                <a:gd name="connsiteX5" fmla="*/ 253791 w 409340"/>
                <a:gd name="connsiteY5" fmla="*/ 0 h 409340"/>
                <a:gd name="connsiteX6" fmla="*/ 24560 w 409340"/>
                <a:gd name="connsiteY6" fmla="*/ 0 h 409340"/>
                <a:gd name="connsiteX7" fmla="*/ 0 w 409340"/>
                <a:gd name="connsiteY7" fmla="*/ 24560 h 409340"/>
                <a:gd name="connsiteX8" fmla="*/ 0 w 409340"/>
                <a:gd name="connsiteY8" fmla="*/ 352033 h 409340"/>
                <a:gd name="connsiteX9" fmla="*/ 24560 w 409340"/>
                <a:gd name="connsiteY9" fmla="*/ 376593 h 409340"/>
                <a:gd name="connsiteX10" fmla="*/ 32747 w 409340"/>
                <a:gd name="connsiteY10" fmla="*/ 376593 h 409340"/>
                <a:gd name="connsiteX11" fmla="*/ 32747 w 409340"/>
                <a:gd name="connsiteY11" fmla="*/ 384780 h 409340"/>
                <a:gd name="connsiteX12" fmla="*/ 57308 w 409340"/>
                <a:gd name="connsiteY12" fmla="*/ 409340 h 409340"/>
                <a:gd name="connsiteX13" fmla="*/ 286538 w 409340"/>
                <a:gd name="connsiteY13" fmla="*/ 409340 h 409340"/>
                <a:gd name="connsiteX14" fmla="*/ 311099 w 409340"/>
                <a:gd name="connsiteY14" fmla="*/ 384780 h 409340"/>
                <a:gd name="connsiteX15" fmla="*/ 311099 w 409340"/>
                <a:gd name="connsiteY15" fmla="*/ 327472 h 409340"/>
                <a:gd name="connsiteX16" fmla="*/ 302912 w 409340"/>
                <a:gd name="connsiteY16" fmla="*/ 319285 h 409340"/>
                <a:gd name="connsiteX17" fmla="*/ 294725 w 409340"/>
                <a:gd name="connsiteY17" fmla="*/ 327472 h 409340"/>
                <a:gd name="connsiteX18" fmla="*/ 294725 w 409340"/>
                <a:gd name="connsiteY18" fmla="*/ 384780 h 409340"/>
                <a:gd name="connsiteX19" fmla="*/ 286538 w 409340"/>
                <a:gd name="connsiteY19" fmla="*/ 392967 h 409340"/>
                <a:gd name="connsiteX20" fmla="*/ 57308 w 409340"/>
                <a:gd name="connsiteY20" fmla="*/ 392967 h 409340"/>
                <a:gd name="connsiteX21" fmla="*/ 49121 w 409340"/>
                <a:gd name="connsiteY21" fmla="*/ 384780 h 409340"/>
                <a:gd name="connsiteX22" fmla="*/ 49121 w 409340"/>
                <a:gd name="connsiteY22" fmla="*/ 294725 h 409340"/>
                <a:gd name="connsiteX23" fmla="*/ 40934 w 409340"/>
                <a:gd name="connsiteY23" fmla="*/ 286538 h 409340"/>
                <a:gd name="connsiteX24" fmla="*/ 32747 w 409340"/>
                <a:gd name="connsiteY24" fmla="*/ 294725 h 409340"/>
                <a:gd name="connsiteX25" fmla="*/ 32747 w 409340"/>
                <a:gd name="connsiteY25" fmla="*/ 360219 h 409340"/>
                <a:gd name="connsiteX26" fmla="*/ 24560 w 409340"/>
                <a:gd name="connsiteY26" fmla="*/ 360219 h 409340"/>
                <a:gd name="connsiteX27" fmla="*/ 16374 w 409340"/>
                <a:gd name="connsiteY27" fmla="*/ 352033 h 409340"/>
                <a:gd name="connsiteX28" fmla="*/ 16374 w 409340"/>
                <a:gd name="connsiteY28" fmla="*/ 24560 h 409340"/>
                <a:gd name="connsiteX29" fmla="*/ 24560 w 409340"/>
                <a:gd name="connsiteY29" fmla="*/ 16374 h 409340"/>
                <a:gd name="connsiteX30" fmla="*/ 253791 w 409340"/>
                <a:gd name="connsiteY30" fmla="*/ 16374 h 409340"/>
                <a:gd name="connsiteX31" fmla="*/ 261978 w 409340"/>
                <a:gd name="connsiteY31" fmla="*/ 24560 h 409340"/>
                <a:gd name="connsiteX32" fmla="*/ 261978 w 409340"/>
                <a:gd name="connsiteY32" fmla="*/ 32747 h 409340"/>
                <a:gd name="connsiteX33" fmla="*/ 57308 w 409340"/>
                <a:gd name="connsiteY33" fmla="*/ 32747 h 409340"/>
                <a:gd name="connsiteX34" fmla="*/ 32747 w 409340"/>
                <a:gd name="connsiteY34" fmla="*/ 57308 h 409340"/>
                <a:gd name="connsiteX35" fmla="*/ 32747 w 409340"/>
                <a:gd name="connsiteY35" fmla="*/ 261978 h 409340"/>
                <a:gd name="connsiteX36" fmla="*/ 40934 w 409340"/>
                <a:gd name="connsiteY36" fmla="*/ 270165 h 409340"/>
                <a:gd name="connsiteX37" fmla="*/ 49121 w 409340"/>
                <a:gd name="connsiteY37" fmla="*/ 261978 h 409340"/>
                <a:gd name="connsiteX38" fmla="*/ 49121 w 409340"/>
                <a:gd name="connsiteY38" fmla="*/ 57308 h 409340"/>
                <a:gd name="connsiteX39" fmla="*/ 57308 w 409340"/>
                <a:gd name="connsiteY39" fmla="*/ 49121 h 409340"/>
                <a:gd name="connsiteX40" fmla="*/ 286538 w 409340"/>
                <a:gd name="connsiteY40" fmla="*/ 49121 h 409340"/>
                <a:gd name="connsiteX41" fmla="*/ 294725 w 409340"/>
                <a:gd name="connsiteY41" fmla="*/ 57308 h 409340"/>
                <a:gd name="connsiteX42" fmla="*/ 294725 w 409340"/>
                <a:gd name="connsiteY42" fmla="*/ 66968 h 409340"/>
                <a:gd name="connsiteX43" fmla="*/ 212857 w 409340"/>
                <a:gd name="connsiteY43" fmla="*/ 163736 h 409340"/>
                <a:gd name="connsiteX44" fmla="*/ 294725 w 409340"/>
                <a:gd name="connsiteY44" fmla="*/ 260504 h 409340"/>
                <a:gd name="connsiteX45" fmla="*/ 294725 w 409340"/>
                <a:gd name="connsiteY45" fmla="*/ 294725 h 409340"/>
                <a:gd name="connsiteX46" fmla="*/ 302912 w 409340"/>
                <a:gd name="connsiteY46" fmla="*/ 302912 h 409340"/>
                <a:gd name="connsiteX47" fmla="*/ 311099 w 409340"/>
                <a:gd name="connsiteY47" fmla="*/ 294725 h 409340"/>
                <a:gd name="connsiteX48" fmla="*/ 311099 w 409340"/>
                <a:gd name="connsiteY48" fmla="*/ 261978 h 409340"/>
                <a:gd name="connsiteX49" fmla="*/ 409340 w 409340"/>
                <a:gd name="connsiteY49" fmla="*/ 163736 h 409340"/>
                <a:gd name="connsiteX50" fmla="*/ 311099 w 409340"/>
                <a:gd name="connsiteY50" fmla="*/ 65494 h 409340"/>
                <a:gd name="connsiteX51" fmla="*/ 302912 w 409340"/>
                <a:gd name="connsiteY51" fmla="*/ 82277 h 409340"/>
                <a:gd name="connsiteX52" fmla="*/ 302912 w 409340"/>
                <a:gd name="connsiteY52" fmla="*/ 152766 h 409340"/>
                <a:gd name="connsiteX53" fmla="*/ 235452 w 409340"/>
                <a:gd name="connsiteY53" fmla="*/ 132462 h 409340"/>
                <a:gd name="connsiteX54" fmla="*/ 302912 w 409340"/>
                <a:gd name="connsiteY54" fmla="*/ 82277 h 409340"/>
                <a:gd name="connsiteX55" fmla="*/ 311099 w 409340"/>
                <a:gd name="connsiteY55" fmla="*/ 245604 h 409340"/>
                <a:gd name="connsiteX56" fmla="*/ 229231 w 409340"/>
                <a:gd name="connsiteY56" fmla="*/ 163736 h 409340"/>
                <a:gd name="connsiteX57" fmla="*/ 230786 w 409340"/>
                <a:gd name="connsiteY57" fmla="*/ 148181 h 409340"/>
                <a:gd name="connsiteX58" fmla="*/ 306759 w 409340"/>
                <a:gd name="connsiteY58" fmla="*/ 171022 h 409340"/>
                <a:gd name="connsiteX59" fmla="*/ 362839 w 409340"/>
                <a:gd name="connsiteY59" fmla="*/ 227102 h 409340"/>
                <a:gd name="connsiteX60" fmla="*/ 311099 w 409340"/>
                <a:gd name="connsiteY60" fmla="*/ 245604 h 409340"/>
                <a:gd name="connsiteX61" fmla="*/ 374464 w 409340"/>
                <a:gd name="connsiteY61" fmla="*/ 215477 h 409340"/>
                <a:gd name="connsiteX62" fmla="*/ 319285 w 409340"/>
                <a:gd name="connsiteY62" fmla="*/ 160379 h 409340"/>
                <a:gd name="connsiteX63" fmla="*/ 319285 w 409340"/>
                <a:gd name="connsiteY63" fmla="*/ 82277 h 409340"/>
                <a:gd name="connsiteX64" fmla="*/ 392967 w 409340"/>
                <a:gd name="connsiteY64" fmla="*/ 163736 h 409340"/>
                <a:gd name="connsiteX65" fmla="*/ 374464 w 409340"/>
                <a:gd name="connsiteY65" fmla="*/ 215477 h 4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9340" h="409340">
                  <a:moveTo>
                    <a:pt x="311099" y="65494"/>
                  </a:moveTo>
                  <a:lnTo>
                    <a:pt x="311099" y="57308"/>
                  </a:lnTo>
                  <a:cubicBezTo>
                    <a:pt x="311099" y="43799"/>
                    <a:pt x="300046" y="32747"/>
                    <a:pt x="286538" y="32747"/>
                  </a:cubicBezTo>
                  <a:lnTo>
                    <a:pt x="278351" y="32747"/>
                  </a:lnTo>
                  <a:lnTo>
                    <a:pt x="278351" y="24560"/>
                  </a:lnTo>
                  <a:cubicBezTo>
                    <a:pt x="278351" y="11052"/>
                    <a:pt x="267298" y="0"/>
                    <a:pt x="253791" y="0"/>
                  </a:cubicBezTo>
                  <a:lnTo>
                    <a:pt x="24560" y="0"/>
                  </a:lnTo>
                  <a:cubicBezTo>
                    <a:pt x="11052" y="0"/>
                    <a:pt x="0" y="11052"/>
                    <a:pt x="0" y="24560"/>
                  </a:cubicBezTo>
                  <a:lnTo>
                    <a:pt x="0" y="352033"/>
                  </a:lnTo>
                  <a:cubicBezTo>
                    <a:pt x="0" y="365541"/>
                    <a:pt x="11052" y="376593"/>
                    <a:pt x="24560" y="376593"/>
                  </a:cubicBezTo>
                  <a:lnTo>
                    <a:pt x="32747" y="376593"/>
                  </a:lnTo>
                  <a:lnTo>
                    <a:pt x="32747" y="384780"/>
                  </a:lnTo>
                  <a:cubicBezTo>
                    <a:pt x="32747" y="398288"/>
                    <a:pt x="43799" y="409340"/>
                    <a:pt x="57308" y="409340"/>
                  </a:cubicBezTo>
                  <a:lnTo>
                    <a:pt x="286538" y="409340"/>
                  </a:lnTo>
                  <a:cubicBezTo>
                    <a:pt x="300046" y="409340"/>
                    <a:pt x="311099" y="398288"/>
                    <a:pt x="311099" y="384780"/>
                  </a:cubicBezTo>
                  <a:lnTo>
                    <a:pt x="311099" y="327472"/>
                  </a:lnTo>
                  <a:cubicBezTo>
                    <a:pt x="311099" y="322969"/>
                    <a:pt x="307414" y="319285"/>
                    <a:pt x="302912" y="319285"/>
                  </a:cubicBezTo>
                  <a:cubicBezTo>
                    <a:pt x="298409" y="319285"/>
                    <a:pt x="294725" y="322969"/>
                    <a:pt x="294725" y="327472"/>
                  </a:cubicBezTo>
                  <a:lnTo>
                    <a:pt x="294725" y="384780"/>
                  </a:lnTo>
                  <a:cubicBezTo>
                    <a:pt x="294725" y="389282"/>
                    <a:pt x="291040" y="392967"/>
                    <a:pt x="286538" y="392967"/>
                  </a:cubicBezTo>
                  <a:lnTo>
                    <a:pt x="57308" y="392967"/>
                  </a:lnTo>
                  <a:cubicBezTo>
                    <a:pt x="52804" y="392967"/>
                    <a:pt x="49121" y="389282"/>
                    <a:pt x="49121" y="384780"/>
                  </a:cubicBezTo>
                  <a:lnTo>
                    <a:pt x="49121" y="294725"/>
                  </a:lnTo>
                  <a:cubicBezTo>
                    <a:pt x="49121" y="290222"/>
                    <a:pt x="45436" y="286538"/>
                    <a:pt x="40934" y="286538"/>
                  </a:cubicBezTo>
                  <a:cubicBezTo>
                    <a:pt x="36431" y="286538"/>
                    <a:pt x="32747" y="290222"/>
                    <a:pt x="32747" y="294725"/>
                  </a:cubicBezTo>
                  <a:lnTo>
                    <a:pt x="32747" y="360219"/>
                  </a:lnTo>
                  <a:lnTo>
                    <a:pt x="24560" y="360219"/>
                  </a:lnTo>
                  <a:cubicBezTo>
                    <a:pt x="20057" y="360219"/>
                    <a:pt x="16374" y="356535"/>
                    <a:pt x="16374" y="352033"/>
                  </a:cubicBezTo>
                  <a:lnTo>
                    <a:pt x="16374" y="24560"/>
                  </a:lnTo>
                  <a:cubicBezTo>
                    <a:pt x="16374" y="20058"/>
                    <a:pt x="20057" y="16374"/>
                    <a:pt x="24560" y="16374"/>
                  </a:cubicBezTo>
                  <a:lnTo>
                    <a:pt x="253791" y="16374"/>
                  </a:lnTo>
                  <a:cubicBezTo>
                    <a:pt x="258293" y="16374"/>
                    <a:pt x="261978" y="20058"/>
                    <a:pt x="261978" y="24560"/>
                  </a:cubicBezTo>
                  <a:lnTo>
                    <a:pt x="261978" y="32747"/>
                  </a:lnTo>
                  <a:lnTo>
                    <a:pt x="57308" y="32747"/>
                  </a:lnTo>
                  <a:cubicBezTo>
                    <a:pt x="43799" y="32747"/>
                    <a:pt x="32747" y="43799"/>
                    <a:pt x="32747" y="57308"/>
                  </a:cubicBezTo>
                  <a:lnTo>
                    <a:pt x="32747" y="261978"/>
                  </a:lnTo>
                  <a:cubicBezTo>
                    <a:pt x="32747" y="266480"/>
                    <a:pt x="36431" y="270165"/>
                    <a:pt x="40934" y="270165"/>
                  </a:cubicBezTo>
                  <a:cubicBezTo>
                    <a:pt x="45436" y="270165"/>
                    <a:pt x="49121" y="266480"/>
                    <a:pt x="49121" y="261978"/>
                  </a:cubicBezTo>
                  <a:lnTo>
                    <a:pt x="49121" y="57308"/>
                  </a:lnTo>
                  <a:cubicBezTo>
                    <a:pt x="49121" y="52805"/>
                    <a:pt x="52804" y="49121"/>
                    <a:pt x="57308" y="49121"/>
                  </a:cubicBezTo>
                  <a:lnTo>
                    <a:pt x="286538" y="49121"/>
                  </a:lnTo>
                  <a:cubicBezTo>
                    <a:pt x="291040" y="49121"/>
                    <a:pt x="294725" y="52805"/>
                    <a:pt x="294725" y="57308"/>
                  </a:cubicBezTo>
                  <a:lnTo>
                    <a:pt x="294725" y="66968"/>
                  </a:lnTo>
                  <a:cubicBezTo>
                    <a:pt x="248305" y="74827"/>
                    <a:pt x="212857" y="115188"/>
                    <a:pt x="212857" y="163736"/>
                  </a:cubicBezTo>
                  <a:cubicBezTo>
                    <a:pt x="212857" y="212284"/>
                    <a:pt x="248305" y="252645"/>
                    <a:pt x="294725" y="260504"/>
                  </a:cubicBezTo>
                  <a:lnTo>
                    <a:pt x="294725" y="294725"/>
                  </a:lnTo>
                  <a:cubicBezTo>
                    <a:pt x="294725" y="299228"/>
                    <a:pt x="298409" y="302912"/>
                    <a:pt x="302912" y="302912"/>
                  </a:cubicBezTo>
                  <a:cubicBezTo>
                    <a:pt x="307414" y="302912"/>
                    <a:pt x="311099" y="299228"/>
                    <a:pt x="311099" y="294725"/>
                  </a:cubicBezTo>
                  <a:lnTo>
                    <a:pt x="311099" y="261978"/>
                  </a:lnTo>
                  <a:cubicBezTo>
                    <a:pt x="365295" y="261978"/>
                    <a:pt x="409340" y="217933"/>
                    <a:pt x="409340" y="163736"/>
                  </a:cubicBezTo>
                  <a:cubicBezTo>
                    <a:pt x="409340" y="109539"/>
                    <a:pt x="365295" y="65494"/>
                    <a:pt x="311099" y="65494"/>
                  </a:cubicBezTo>
                  <a:close/>
                  <a:moveTo>
                    <a:pt x="302912" y="82277"/>
                  </a:moveTo>
                  <a:lnTo>
                    <a:pt x="302912" y="152766"/>
                  </a:lnTo>
                  <a:lnTo>
                    <a:pt x="235452" y="132462"/>
                  </a:lnTo>
                  <a:cubicBezTo>
                    <a:pt x="246749" y="105200"/>
                    <a:pt x="272374" y="85306"/>
                    <a:pt x="302912" y="82277"/>
                  </a:cubicBezTo>
                  <a:close/>
                  <a:moveTo>
                    <a:pt x="311099" y="245604"/>
                  </a:moveTo>
                  <a:cubicBezTo>
                    <a:pt x="265989" y="245604"/>
                    <a:pt x="229231" y="208845"/>
                    <a:pt x="229231" y="163736"/>
                  </a:cubicBezTo>
                  <a:cubicBezTo>
                    <a:pt x="229231" y="158415"/>
                    <a:pt x="229803" y="153257"/>
                    <a:pt x="230786" y="148181"/>
                  </a:cubicBezTo>
                  <a:lnTo>
                    <a:pt x="306759" y="171022"/>
                  </a:lnTo>
                  <a:lnTo>
                    <a:pt x="362839" y="227102"/>
                  </a:lnTo>
                  <a:cubicBezTo>
                    <a:pt x="348758" y="238645"/>
                    <a:pt x="330746" y="245604"/>
                    <a:pt x="311099" y="245604"/>
                  </a:cubicBezTo>
                  <a:close/>
                  <a:moveTo>
                    <a:pt x="374464" y="215477"/>
                  </a:moveTo>
                  <a:lnTo>
                    <a:pt x="319285" y="160379"/>
                  </a:lnTo>
                  <a:lnTo>
                    <a:pt x="319285" y="82277"/>
                  </a:lnTo>
                  <a:cubicBezTo>
                    <a:pt x="360628" y="86371"/>
                    <a:pt x="392967" y="121328"/>
                    <a:pt x="392967" y="163736"/>
                  </a:cubicBezTo>
                  <a:cubicBezTo>
                    <a:pt x="392967" y="183384"/>
                    <a:pt x="386007" y="201395"/>
                    <a:pt x="374464" y="215477"/>
                  </a:cubicBezTo>
                  <a:close/>
                </a:path>
              </a:pathLst>
            </a:custGeom>
            <a:grpFill/>
            <a:ln w="8180"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4F2AD123-7ED0-4C32-3BFD-58EB443168B0}"/>
                </a:ext>
              </a:extLst>
            </p:cNvPr>
            <p:cNvSpPr/>
            <p:nvPr/>
          </p:nvSpPr>
          <p:spPr>
            <a:xfrm>
              <a:off x="11151683" y="2713434"/>
              <a:ext cx="212856" cy="114615"/>
            </a:xfrm>
            <a:custGeom>
              <a:avLst/>
              <a:gdLst>
                <a:gd name="connsiteX0" fmla="*/ 204670 w 212856"/>
                <a:gd name="connsiteY0" fmla="*/ 98242 h 114615"/>
                <a:gd name="connsiteX1" fmla="*/ 196483 w 212856"/>
                <a:gd name="connsiteY1" fmla="*/ 98242 h 114615"/>
                <a:gd name="connsiteX2" fmla="*/ 196483 w 212856"/>
                <a:gd name="connsiteY2" fmla="*/ 8187 h 114615"/>
                <a:gd name="connsiteX3" fmla="*/ 188296 w 212856"/>
                <a:gd name="connsiteY3" fmla="*/ 0 h 114615"/>
                <a:gd name="connsiteX4" fmla="*/ 155549 w 212856"/>
                <a:gd name="connsiteY4" fmla="*/ 0 h 114615"/>
                <a:gd name="connsiteX5" fmla="*/ 147362 w 212856"/>
                <a:gd name="connsiteY5" fmla="*/ 8187 h 114615"/>
                <a:gd name="connsiteX6" fmla="*/ 147362 w 212856"/>
                <a:gd name="connsiteY6" fmla="*/ 98242 h 114615"/>
                <a:gd name="connsiteX7" fmla="*/ 130989 w 212856"/>
                <a:gd name="connsiteY7" fmla="*/ 98242 h 114615"/>
                <a:gd name="connsiteX8" fmla="*/ 130989 w 212856"/>
                <a:gd name="connsiteY8" fmla="*/ 40934 h 114615"/>
                <a:gd name="connsiteX9" fmla="*/ 122802 w 212856"/>
                <a:gd name="connsiteY9" fmla="*/ 32747 h 114615"/>
                <a:gd name="connsiteX10" fmla="*/ 90055 w 212856"/>
                <a:gd name="connsiteY10" fmla="*/ 32747 h 114615"/>
                <a:gd name="connsiteX11" fmla="*/ 81868 w 212856"/>
                <a:gd name="connsiteY11" fmla="*/ 40934 h 114615"/>
                <a:gd name="connsiteX12" fmla="*/ 81868 w 212856"/>
                <a:gd name="connsiteY12" fmla="*/ 98242 h 114615"/>
                <a:gd name="connsiteX13" fmla="*/ 65494 w 212856"/>
                <a:gd name="connsiteY13" fmla="*/ 98242 h 114615"/>
                <a:gd name="connsiteX14" fmla="*/ 65494 w 212856"/>
                <a:gd name="connsiteY14" fmla="*/ 73681 h 114615"/>
                <a:gd name="connsiteX15" fmla="*/ 57308 w 212856"/>
                <a:gd name="connsiteY15" fmla="*/ 65494 h 114615"/>
                <a:gd name="connsiteX16" fmla="*/ 24560 w 212856"/>
                <a:gd name="connsiteY16" fmla="*/ 65494 h 114615"/>
                <a:gd name="connsiteX17" fmla="*/ 16374 w 212856"/>
                <a:gd name="connsiteY17" fmla="*/ 73681 h 114615"/>
                <a:gd name="connsiteX18" fmla="*/ 16374 w 212856"/>
                <a:gd name="connsiteY18" fmla="*/ 98242 h 114615"/>
                <a:gd name="connsiteX19" fmla="*/ 8187 w 212856"/>
                <a:gd name="connsiteY19" fmla="*/ 98242 h 114615"/>
                <a:gd name="connsiteX20" fmla="*/ 0 w 212856"/>
                <a:gd name="connsiteY20" fmla="*/ 106428 h 114615"/>
                <a:gd name="connsiteX21" fmla="*/ 8187 w 212856"/>
                <a:gd name="connsiteY21" fmla="*/ 114615 h 114615"/>
                <a:gd name="connsiteX22" fmla="*/ 204670 w 212856"/>
                <a:gd name="connsiteY22" fmla="*/ 114615 h 114615"/>
                <a:gd name="connsiteX23" fmla="*/ 212857 w 212856"/>
                <a:gd name="connsiteY23" fmla="*/ 106428 h 114615"/>
                <a:gd name="connsiteX24" fmla="*/ 204670 w 212856"/>
                <a:gd name="connsiteY24" fmla="*/ 98242 h 114615"/>
                <a:gd name="connsiteX25" fmla="*/ 49121 w 212856"/>
                <a:gd name="connsiteY25" fmla="*/ 98242 h 114615"/>
                <a:gd name="connsiteX26" fmla="*/ 32747 w 212856"/>
                <a:gd name="connsiteY26" fmla="*/ 98242 h 114615"/>
                <a:gd name="connsiteX27" fmla="*/ 32747 w 212856"/>
                <a:gd name="connsiteY27" fmla="*/ 81868 h 114615"/>
                <a:gd name="connsiteX28" fmla="*/ 49121 w 212856"/>
                <a:gd name="connsiteY28" fmla="*/ 81868 h 114615"/>
                <a:gd name="connsiteX29" fmla="*/ 49121 w 212856"/>
                <a:gd name="connsiteY29" fmla="*/ 98242 h 114615"/>
                <a:gd name="connsiteX30" fmla="*/ 114615 w 212856"/>
                <a:gd name="connsiteY30" fmla="*/ 98242 h 114615"/>
                <a:gd name="connsiteX31" fmla="*/ 98242 w 212856"/>
                <a:gd name="connsiteY31" fmla="*/ 98242 h 114615"/>
                <a:gd name="connsiteX32" fmla="*/ 98242 w 212856"/>
                <a:gd name="connsiteY32" fmla="*/ 49121 h 114615"/>
                <a:gd name="connsiteX33" fmla="*/ 114615 w 212856"/>
                <a:gd name="connsiteY33" fmla="*/ 49121 h 114615"/>
                <a:gd name="connsiteX34" fmla="*/ 114615 w 212856"/>
                <a:gd name="connsiteY34" fmla="*/ 98242 h 114615"/>
                <a:gd name="connsiteX35" fmla="*/ 180110 w 212856"/>
                <a:gd name="connsiteY35" fmla="*/ 98242 h 114615"/>
                <a:gd name="connsiteX36" fmla="*/ 163736 w 212856"/>
                <a:gd name="connsiteY36" fmla="*/ 98242 h 114615"/>
                <a:gd name="connsiteX37" fmla="*/ 163736 w 212856"/>
                <a:gd name="connsiteY37" fmla="*/ 16374 h 114615"/>
                <a:gd name="connsiteX38" fmla="*/ 180110 w 212856"/>
                <a:gd name="connsiteY38" fmla="*/ 16374 h 114615"/>
                <a:gd name="connsiteX39" fmla="*/ 180110 w 212856"/>
                <a:gd name="connsiteY39" fmla="*/ 98242 h 11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2856" h="114615">
                  <a:moveTo>
                    <a:pt x="204670" y="98242"/>
                  </a:moveTo>
                  <a:lnTo>
                    <a:pt x="196483" y="98242"/>
                  </a:lnTo>
                  <a:lnTo>
                    <a:pt x="196483" y="8187"/>
                  </a:lnTo>
                  <a:cubicBezTo>
                    <a:pt x="196483" y="3684"/>
                    <a:pt x="192799" y="0"/>
                    <a:pt x="188296" y="0"/>
                  </a:cubicBezTo>
                  <a:lnTo>
                    <a:pt x="155549" y="0"/>
                  </a:lnTo>
                  <a:cubicBezTo>
                    <a:pt x="151046" y="0"/>
                    <a:pt x="147362" y="3684"/>
                    <a:pt x="147362" y="8187"/>
                  </a:cubicBezTo>
                  <a:lnTo>
                    <a:pt x="147362" y="98242"/>
                  </a:lnTo>
                  <a:lnTo>
                    <a:pt x="130989" y="98242"/>
                  </a:lnTo>
                  <a:lnTo>
                    <a:pt x="130989" y="40934"/>
                  </a:lnTo>
                  <a:cubicBezTo>
                    <a:pt x="130989" y="36431"/>
                    <a:pt x="127304" y="32747"/>
                    <a:pt x="122802" y="32747"/>
                  </a:cubicBezTo>
                  <a:lnTo>
                    <a:pt x="90055" y="32747"/>
                  </a:lnTo>
                  <a:cubicBezTo>
                    <a:pt x="85552" y="32747"/>
                    <a:pt x="81868" y="36431"/>
                    <a:pt x="81868" y="40934"/>
                  </a:cubicBezTo>
                  <a:lnTo>
                    <a:pt x="81868" y="98242"/>
                  </a:lnTo>
                  <a:lnTo>
                    <a:pt x="65494" y="98242"/>
                  </a:lnTo>
                  <a:lnTo>
                    <a:pt x="65494" y="73681"/>
                  </a:lnTo>
                  <a:cubicBezTo>
                    <a:pt x="65494" y="69178"/>
                    <a:pt x="61810" y="65494"/>
                    <a:pt x="57308" y="65494"/>
                  </a:cubicBezTo>
                  <a:lnTo>
                    <a:pt x="24560" y="65494"/>
                  </a:lnTo>
                  <a:cubicBezTo>
                    <a:pt x="20057" y="65494"/>
                    <a:pt x="16374" y="69178"/>
                    <a:pt x="16374" y="73681"/>
                  </a:cubicBezTo>
                  <a:lnTo>
                    <a:pt x="16374" y="98242"/>
                  </a:lnTo>
                  <a:lnTo>
                    <a:pt x="8187" y="98242"/>
                  </a:lnTo>
                  <a:cubicBezTo>
                    <a:pt x="3684" y="98242"/>
                    <a:pt x="0" y="101926"/>
                    <a:pt x="0" y="106428"/>
                  </a:cubicBezTo>
                  <a:cubicBezTo>
                    <a:pt x="0" y="110931"/>
                    <a:pt x="3684" y="114615"/>
                    <a:pt x="8187" y="114615"/>
                  </a:cubicBezTo>
                  <a:lnTo>
                    <a:pt x="204670" y="114615"/>
                  </a:lnTo>
                  <a:cubicBezTo>
                    <a:pt x="209172" y="114615"/>
                    <a:pt x="212857" y="110931"/>
                    <a:pt x="212857" y="106428"/>
                  </a:cubicBezTo>
                  <a:cubicBezTo>
                    <a:pt x="212857" y="101926"/>
                    <a:pt x="209172" y="98242"/>
                    <a:pt x="204670" y="98242"/>
                  </a:cubicBezTo>
                  <a:close/>
                  <a:moveTo>
                    <a:pt x="49121" y="98242"/>
                  </a:moveTo>
                  <a:lnTo>
                    <a:pt x="32747" y="98242"/>
                  </a:lnTo>
                  <a:lnTo>
                    <a:pt x="32747" y="81868"/>
                  </a:lnTo>
                  <a:lnTo>
                    <a:pt x="49121" y="81868"/>
                  </a:lnTo>
                  <a:lnTo>
                    <a:pt x="49121" y="98242"/>
                  </a:lnTo>
                  <a:close/>
                  <a:moveTo>
                    <a:pt x="114615" y="98242"/>
                  </a:moveTo>
                  <a:lnTo>
                    <a:pt x="98242" y="98242"/>
                  </a:lnTo>
                  <a:lnTo>
                    <a:pt x="98242" y="49121"/>
                  </a:lnTo>
                  <a:lnTo>
                    <a:pt x="114615" y="49121"/>
                  </a:lnTo>
                  <a:lnTo>
                    <a:pt x="114615" y="98242"/>
                  </a:lnTo>
                  <a:close/>
                  <a:moveTo>
                    <a:pt x="180110" y="98242"/>
                  </a:moveTo>
                  <a:lnTo>
                    <a:pt x="163736" y="98242"/>
                  </a:lnTo>
                  <a:lnTo>
                    <a:pt x="163736" y="16374"/>
                  </a:lnTo>
                  <a:lnTo>
                    <a:pt x="180110" y="16374"/>
                  </a:lnTo>
                  <a:lnTo>
                    <a:pt x="180110" y="98242"/>
                  </a:lnTo>
                  <a:close/>
                </a:path>
              </a:pathLst>
            </a:custGeom>
            <a:grpFill/>
            <a:ln w="8180"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318AF30D-6619-70FA-3889-8A070D28F9ED}"/>
                </a:ext>
              </a:extLst>
            </p:cNvPr>
            <p:cNvSpPr/>
            <p:nvPr/>
          </p:nvSpPr>
          <p:spPr>
            <a:xfrm>
              <a:off x="11151683" y="2516951"/>
              <a:ext cx="49120" cy="49120"/>
            </a:xfrm>
            <a:custGeom>
              <a:avLst/>
              <a:gdLst>
                <a:gd name="connsiteX0" fmla="*/ 8187 w 49120"/>
                <a:gd name="connsiteY0" fmla="*/ 49121 h 49120"/>
                <a:gd name="connsiteX1" fmla="*/ 40934 w 49120"/>
                <a:gd name="connsiteY1" fmla="*/ 49121 h 49120"/>
                <a:gd name="connsiteX2" fmla="*/ 49121 w 49120"/>
                <a:gd name="connsiteY2" fmla="*/ 40934 h 49120"/>
                <a:gd name="connsiteX3" fmla="*/ 49121 w 49120"/>
                <a:gd name="connsiteY3" fmla="*/ 8187 h 49120"/>
                <a:gd name="connsiteX4" fmla="*/ 40934 w 49120"/>
                <a:gd name="connsiteY4" fmla="*/ 0 h 49120"/>
                <a:gd name="connsiteX5" fmla="*/ 8187 w 49120"/>
                <a:gd name="connsiteY5" fmla="*/ 0 h 49120"/>
                <a:gd name="connsiteX6" fmla="*/ 0 w 49120"/>
                <a:gd name="connsiteY6" fmla="*/ 8187 h 49120"/>
                <a:gd name="connsiteX7" fmla="*/ 0 w 49120"/>
                <a:gd name="connsiteY7" fmla="*/ 40934 h 49120"/>
                <a:gd name="connsiteX8" fmla="*/ 8187 w 49120"/>
                <a:gd name="connsiteY8" fmla="*/ 49121 h 49120"/>
                <a:gd name="connsiteX9" fmla="*/ 16374 w 49120"/>
                <a:gd name="connsiteY9" fmla="*/ 16374 h 49120"/>
                <a:gd name="connsiteX10" fmla="*/ 32747 w 49120"/>
                <a:gd name="connsiteY10" fmla="*/ 16374 h 49120"/>
                <a:gd name="connsiteX11" fmla="*/ 32747 w 49120"/>
                <a:gd name="connsiteY11" fmla="*/ 32747 h 49120"/>
                <a:gd name="connsiteX12" fmla="*/ 16374 w 49120"/>
                <a:gd name="connsiteY12" fmla="*/ 32747 h 49120"/>
                <a:gd name="connsiteX13" fmla="*/ 16374 w 49120"/>
                <a:gd name="connsiteY13" fmla="*/ 16374 h 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20" h="49120">
                  <a:moveTo>
                    <a:pt x="8187" y="49121"/>
                  </a:moveTo>
                  <a:lnTo>
                    <a:pt x="40934" y="49121"/>
                  </a:lnTo>
                  <a:cubicBezTo>
                    <a:pt x="45436" y="49121"/>
                    <a:pt x="49121" y="45437"/>
                    <a:pt x="49121" y="40934"/>
                  </a:cubicBezTo>
                  <a:lnTo>
                    <a:pt x="49121" y="8187"/>
                  </a:lnTo>
                  <a:cubicBezTo>
                    <a:pt x="49121" y="3684"/>
                    <a:pt x="45436" y="0"/>
                    <a:pt x="40934" y="0"/>
                  </a:cubicBezTo>
                  <a:lnTo>
                    <a:pt x="8187" y="0"/>
                  </a:lnTo>
                  <a:cubicBezTo>
                    <a:pt x="3684" y="0"/>
                    <a:pt x="0" y="3684"/>
                    <a:pt x="0" y="8187"/>
                  </a:cubicBezTo>
                  <a:lnTo>
                    <a:pt x="0" y="40934"/>
                  </a:lnTo>
                  <a:cubicBezTo>
                    <a:pt x="0" y="45437"/>
                    <a:pt x="3684" y="49121"/>
                    <a:pt x="8187" y="49121"/>
                  </a:cubicBezTo>
                  <a:close/>
                  <a:moveTo>
                    <a:pt x="16374" y="16374"/>
                  </a:moveTo>
                  <a:lnTo>
                    <a:pt x="32747" y="16374"/>
                  </a:lnTo>
                  <a:lnTo>
                    <a:pt x="32747" y="32747"/>
                  </a:lnTo>
                  <a:lnTo>
                    <a:pt x="16374" y="32747"/>
                  </a:lnTo>
                  <a:lnTo>
                    <a:pt x="16374" y="16374"/>
                  </a:lnTo>
                  <a:close/>
                </a:path>
              </a:pathLst>
            </a:custGeom>
            <a:grpFill/>
            <a:ln w="8180"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43626E31-2057-C73D-5504-0988075D8A69}"/>
                </a:ext>
              </a:extLst>
            </p:cNvPr>
            <p:cNvSpPr/>
            <p:nvPr/>
          </p:nvSpPr>
          <p:spPr>
            <a:xfrm>
              <a:off x="11217178" y="2516951"/>
              <a:ext cx="81868" cy="16373"/>
            </a:xfrm>
            <a:custGeom>
              <a:avLst/>
              <a:gdLst>
                <a:gd name="connsiteX0" fmla="*/ 8187 w 81868"/>
                <a:gd name="connsiteY0" fmla="*/ 16374 h 16373"/>
                <a:gd name="connsiteX1" fmla="*/ 73681 w 81868"/>
                <a:gd name="connsiteY1" fmla="*/ 16374 h 16373"/>
                <a:gd name="connsiteX2" fmla="*/ 81868 w 81868"/>
                <a:gd name="connsiteY2" fmla="*/ 8187 h 16373"/>
                <a:gd name="connsiteX3" fmla="*/ 73681 w 81868"/>
                <a:gd name="connsiteY3" fmla="*/ 0 h 16373"/>
                <a:gd name="connsiteX4" fmla="*/ 8187 w 81868"/>
                <a:gd name="connsiteY4" fmla="*/ 0 h 16373"/>
                <a:gd name="connsiteX5" fmla="*/ 0 w 81868"/>
                <a:gd name="connsiteY5" fmla="*/ 8187 h 16373"/>
                <a:gd name="connsiteX6" fmla="*/ 8187 w 81868"/>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8" h="16373">
                  <a:moveTo>
                    <a:pt x="8187" y="16374"/>
                  </a:moveTo>
                  <a:lnTo>
                    <a:pt x="73681" y="16374"/>
                  </a:lnTo>
                  <a:cubicBezTo>
                    <a:pt x="78183" y="16374"/>
                    <a:pt x="81868" y="12689"/>
                    <a:pt x="81868" y="8187"/>
                  </a:cubicBezTo>
                  <a:cubicBezTo>
                    <a:pt x="81868" y="3684"/>
                    <a:pt x="78183" y="0"/>
                    <a:pt x="73681"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791FE2F9-0245-CB52-F7ED-2DAA497415C4}"/>
                </a:ext>
              </a:extLst>
            </p:cNvPr>
            <p:cNvSpPr/>
            <p:nvPr/>
          </p:nvSpPr>
          <p:spPr>
            <a:xfrm>
              <a:off x="11217178" y="2549698"/>
              <a:ext cx="81868" cy="16373"/>
            </a:xfrm>
            <a:custGeom>
              <a:avLst/>
              <a:gdLst>
                <a:gd name="connsiteX0" fmla="*/ 8187 w 81868"/>
                <a:gd name="connsiteY0" fmla="*/ 16374 h 16373"/>
                <a:gd name="connsiteX1" fmla="*/ 73681 w 81868"/>
                <a:gd name="connsiteY1" fmla="*/ 16374 h 16373"/>
                <a:gd name="connsiteX2" fmla="*/ 81868 w 81868"/>
                <a:gd name="connsiteY2" fmla="*/ 8187 h 16373"/>
                <a:gd name="connsiteX3" fmla="*/ 73681 w 81868"/>
                <a:gd name="connsiteY3" fmla="*/ 0 h 16373"/>
                <a:gd name="connsiteX4" fmla="*/ 8187 w 81868"/>
                <a:gd name="connsiteY4" fmla="*/ 0 h 16373"/>
                <a:gd name="connsiteX5" fmla="*/ 0 w 81868"/>
                <a:gd name="connsiteY5" fmla="*/ 8187 h 16373"/>
                <a:gd name="connsiteX6" fmla="*/ 8187 w 81868"/>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68" h="16373">
                  <a:moveTo>
                    <a:pt x="8187" y="16374"/>
                  </a:moveTo>
                  <a:lnTo>
                    <a:pt x="73681" y="16374"/>
                  </a:lnTo>
                  <a:cubicBezTo>
                    <a:pt x="78183" y="16374"/>
                    <a:pt x="81868" y="12689"/>
                    <a:pt x="81868" y="8187"/>
                  </a:cubicBezTo>
                  <a:cubicBezTo>
                    <a:pt x="81868" y="3684"/>
                    <a:pt x="78183" y="0"/>
                    <a:pt x="73681"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55" name="Forma Livre: Forma 54">
              <a:extLst>
                <a:ext uri="{FF2B5EF4-FFF2-40B4-BE49-F238E27FC236}">
                  <a16:creationId xmlns:a16="http://schemas.microsoft.com/office/drawing/2014/main" id="{03AD340E-13D9-FAAB-6ABA-249570E17225}"/>
                </a:ext>
              </a:extLst>
            </p:cNvPr>
            <p:cNvSpPr/>
            <p:nvPr/>
          </p:nvSpPr>
          <p:spPr>
            <a:xfrm>
              <a:off x="11151683" y="2582445"/>
              <a:ext cx="49120" cy="49120"/>
            </a:xfrm>
            <a:custGeom>
              <a:avLst/>
              <a:gdLst>
                <a:gd name="connsiteX0" fmla="*/ 0 w 49120"/>
                <a:gd name="connsiteY0" fmla="*/ 40934 h 49120"/>
                <a:gd name="connsiteX1" fmla="*/ 8187 w 49120"/>
                <a:gd name="connsiteY1" fmla="*/ 49121 h 49120"/>
                <a:gd name="connsiteX2" fmla="*/ 40934 w 49120"/>
                <a:gd name="connsiteY2" fmla="*/ 49121 h 49120"/>
                <a:gd name="connsiteX3" fmla="*/ 49121 w 49120"/>
                <a:gd name="connsiteY3" fmla="*/ 40934 h 49120"/>
                <a:gd name="connsiteX4" fmla="*/ 49121 w 49120"/>
                <a:gd name="connsiteY4" fmla="*/ 8187 h 49120"/>
                <a:gd name="connsiteX5" fmla="*/ 40934 w 49120"/>
                <a:gd name="connsiteY5" fmla="*/ 0 h 49120"/>
                <a:gd name="connsiteX6" fmla="*/ 8187 w 49120"/>
                <a:gd name="connsiteY6" fmla="*/ 0 h 49120"/>
                <a:gd name="connsiteX7" fmla="*/ 0 w 49120"/>
                <a:gd name="connsiteY7" fmla="*/ 8187 h 49120"/>
                <a:gd name="connsiteX8" fmla="*/ 0 w 49120"/>
                <a:gd name="connsiteY8" fmla="*/ 40934 h 49120"/>
                <a:gd name="connsiteX9" fmla="*/ 16374 w 49120"/>
                <a:gd name="connsiteY9" fmla="*/ 16374 h 49120"/>
                <a:gd name="connsiteX10" fmla="*/ 32747 w 49120"/>
                <a:gd name="connsiteY10" fmla="*/ 16374 h 49120"/>
                <a:gd name="connsiteX11" fmla="*/ 32747 w 49120"/>
                <a:gd name="connsiteY11" fmla="*/ 32747 h 49120"/>
                <a:gd name="connsiteX12" fmla="*/ 16374 w 49120"/>
                <a:gd name="connsiteY12" fmla="*/ 32747 h 49120"/>
                <a:gd name="connsiteX13" fmla="*/ 16374 w 49120"/>
                <a:gd name="connsiteY13" fmla="*/ 16374 h 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20" h="49120">
                  <a:moveTo>
                    <a:pt x="0" y="40934"/>
                  </a:moveTo>
                  <a:cubicBezTo>
                    <a:pt x="0" y="45437"/>
                    <a:pt x="3684" y="49121"/>
                    <a:pt x="8187" y="49121"/>
                  </a:cubicBezTo>
                  <a:lnTo>
                    <a:pt x="40934" y="49121"/>
                  </a:lnTo>
                  <a:cubicBezTo>
                    <a:pt x="45436" y="49121"/>
                    <a:pt x="49121" y="45437"/>
                    <a:pt x="49121" y="40934"/>
                  </a:cubicBezTo>
                  <a:lnTo>
                    <a:pt x="49121" y="8187"/>
                  </a:lnTo>
                  <a:cubicBezTo>
                    <a:pt x="49121" y="3684"/>
                    <a:pt x="45436" y="0"/>
                    <a:pt x="40934" y="0"/>
                  </a:cubicBezTo>
                  <a:lnTo>
                    <a:pt x="8187" y="0"/>
                  </a:lnTo>
                  <a:cubicBezTo>
                    <a:pt x="3684" y="0"/>
                    <a:pt x="0" y="3684"/>
                    <a:pt x="0" y="8187"/>
                  </a:cubicBezTo>
                  <a:lnTo>
                    <a:pt x="0" y="40934"/>
                  </a:lnTo>
                  <a:close/>
                  <a:moveTo>
                    <a:pt x="16374" y="16374"/>
                  </a:moveTo>
                  <a:lnTo>
                    <a:pt x="32747" y="16374"/>
                  </a:lnTo>
                  <a:lnTo>
                    <a:pt x="32747" y="32747"/>
                  </a:lnTo>
                  <a:lnTo>
                    <a:pt x="16374" y="32747"/>
                  </a:lnTo>
                  <a:lnTo>
                    <a:pt x="16374" y="16374"/>
                  </a:lnTo>
                  <a:close/>
                </a:path>
              </a:pathLst>
            </a:custGeom>
            <a:grpFill/>
            <a:ln w="8180" cap="flat">
              <a:noFill/>
              <a:prstDash val="solid"/>
              <a:miter/>
            </a:ln>
          </p:spPr>
          <p:txBody>
            <a:bodyPr rtlCol="0" anchor="ctr"/>
            <a:lstStyle/>
            <a:p>
              <a:endParaRPr lang="pt-BR"/>
            </a:p>
          </p:txBody>
        </p:sp>
        <p:sp>
          <p:nvSpPr>
            <p:cNvPr id="56" name="Forma Livre: Forma 55">
              <a:extLst>
                <a:ext uri="{FF2B5EF4-FFF2-40B4-BE49-F238E27FC236}">
                  <a16:creationId xmlns:a16="http://schemas.microsoft.com/office/drawing/2014/main" id="{286928C2-376F-55BE-0BD4-8DD5B9C9223D}"/>
                </a:ext>
              </a:extLst>
            </p:cNvPr>
            <p:cNvSpPr/>
            <p:nvPr/>
          </p:nvSpPr>
          <p:spPr>
            <a:xfrm>
              <a:off x="11217178" y="2582445"/>
              <a:ext cx="65494" cy="16373"/>
            </a:xfrm>
            <a:custGeom>
              <a:avLst/>
              <a:gdLst>
                <a:gd name="connsiteX0" fmla="*/ 8187 w 65494"/>
                <a:gd name="connsiteY0" fmla="*/ 16374 h 16373"/>
                <a:gd name="connsiteX1" fmla="*/ 57308 w 65494"/>
                <a:gd name="connsiteY1" fmla="*/ 16374 h 16373"/>
                <a:gd name="connsiteX2" fmla="*/ 65494 w 65494"/>
                <a:gd name="connsiteY2" fmla="*/ 8187 h 16373"/>
                <a:gd name="connsiteX3" fmla="*/ 57308 w 65494"/>
                <a:gd name="connsiteY3" fmla="*/ 0 h 16373"/>
                <a:gd name="connsiteX4" fmla="*/ 8187 w 65494"/>
                <a:gd name="connsiteY4" fmla="*/ 0 h 16373"/>
                <a:gd name="connsiteX5" fmla="*/ 0 w 65494"/>
                <a:gd name="connsiteY5" fmla="*/ 8187 h 16373"/>
                <a:gd name="connsiteX6" fmla="*/ 8187 w 65494"/>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94" h="16373">
                  <a:moveTo>
                    <a:pt x="8187" y="16374"/>
                  </a:moveTo>
                  <a:lnTo>
                    <a:pt x="57308" y="16374"/>
                  </a:lnTo>
                  <a:cubicBezTo>
                    <a:pt x="61810" y="16374"/>
                    <a:pt x="65494" y="12689"/>
                    <a:pt x="65494" y="8187"/>
                  </a:cubicBezTo>
                  <a:cubicBezTo>
                    <a:pt x="65494" y="3684"/>
                    <a:pt x="61810" y="0"/>
                    <a:pt x="57308"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2719C0ED-ACFC-E278-4C95-288231AF908F}"/>
                </a:ext>
              </a:extLst>
            </p:cNvPr>
            <p:cNvSpPr/>
            <p:nvPr/>
          </p:nvSpPr>
          <p:spPr>
            <a:xfrm>
              <a:off x="11217178" y="2615193"/>
              <a:ext cx="49120" cy="16373"/>
            </a:xfrm>
            <a:custGeom>
              <a:avLst/>
              <a:gdLst>
                <a:gd name="connsiteX0" fmla="*/ 8187 w 49120"/>
                <a:gd name="connsiteY0" fmla="*/ 16374 h 16373"/>
                <a:gd name="connsiteX1" fmla="*/ 40934 w 49120"/>
                <a:gd name="connsiteY1" fmla="*/ 16374 h 16373"/>
                <a:gd name="connsiteX2" fmla="*/ 49121 w 49120"/>
                <a:gd name="connsiteY2" fmla="*/ 8187 h 16373"/>
                <a:gd name="connsiteX3" fmla="*/ 40934 w 49120"/>
                <a:gd name="connsiteY3" fmla="*/ 0 h 16373"/>
                <a:gd name="connsiteX4" fmla="*/ 8187 w 49120"/>
                <a:gd name="connsiteY4" fmla="*/ 0 h 16373"/>
                <a:gd name="connsiteX5" fmla="*/ 0 w 49120"/>
                <a:gd name="connsiteY5" fmla="*/ 8187 h 16373"/>
                <a:gd name="connsiteX6" fmla="*/ 8187 w 49120"/>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20" h="16373">
                  <a:moveTo>
                    <a:pt x="8187" y="16374"/>
                  </a:moveTo>
                  <a:lnTo>
                    <a:pt x="40934" y="16374"/>
                  </a:lnTo>
                  <a:cubicBezTo>
                    <a:pt x="45436" y="16374"/>
                    <a:pt x="49121" y="12689"/>
                    <a:pt x="49121" y="8187"/>
                  </a:cubicBezTo>
                  <a:cubicBezTo>
                    <a:pt x="49121" y="3684"/>
                    <a:pt x="45436" y="0"/>
                    <a:pt x="40934"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06329DFA-45B9-88CE-55C3-76B426326E5D}"/>
                </a:ext>
              </a:extLst>
            </p:cNvPr>
            <p:cNvSpPr/>
            <p:nvPr/>
          </p:nvSpPr>
          <p:spPr>
            <a:xfrm>
              <a:off x="11151683" y="2647940"/>
              <a:ext cx="49120" cy="49120"/>
            </a:xfrm>
            <a:custGeom>
              <a:avLst/>
              <a:gdLst>
                <a:gd name="connsiteX0" fmla="*/ 0 w 49120"/>
                <a:gd name="connsiteY0" fmla="*/ 40934 h 49120"/>
                <a:gd name="connsiteX1" fmla="*/ 8187 w 49120"/>
                <a:gd name="connsiteY1" fmla="*/ 49121 h 49120"/>
                <a:gd name="connsiteX2" fmla="*/ 40934 w 49120"/>
                <a:gd name="connsiteY2" fmla="*/ 49121 h 49120"/>
                <a:gd name="connsiteX3" fmla="*/ 49121 w 49120"/>
                <a:gd name="connsiteY3" fmla="*/ 40934 h 49120"/>
                <a:gd name="connsiteX4" fmla="*/ 49121 w 49120"/>
                <a:gd name="connsiteY4" fmla="*/ 8187 h 49120"/>
                <a:gd name="connsiteX5" fmla="*/ 40934 w 49120"/>
                <a:gd name="connsiteY5" fmla="*/ 0 h 49120"/>
                <a:gd name="connsiteX6" fmla="*/ 8187 w 49120"/>
                <a:gd name="connsiteY6" fmla="*/ 0 h 49120"/>
                <a:gd name="connsiteX7" fmla="*/ 0 w 49120"/>
                <a:gd name="connsiteY7" fmla="*/ 8187 h 49120"/>
                <a:gd name="connsiteX8" fmla="*/ 0 w 49120"/>
                <a:gd name="connsiteY8" fmla="*/ 40934 h 49120"/>
                <a:gd name="connsiteX9" fmla="*/ 16374 w 49120"/>
                <a:gd name="connsiteY9" fmla="*/ 16374 h 49120"/>
                <a:gd name="connsiteX10" fmla="*/ 32747 w 49120"/>
                <a:gd name="connsiteY10" fmla="*/ 16374 h 49120"/>
                <a:gd name="connsiteX11" fmla="*/ 32747 w 49120"/>
                <a:gd name="connsiteY11" fmla="*/ 32747 h 49120"/>
                <a:gd name="connsiteX12" fmla="*/ 16374 w 49120"/>
                <a:gd name="connsiteY12" fmla="*/ 32747 h 49120"/>
                <a:gd name="connsiteX13" fmla="*/ 16374 w 49120"/>
                <a:gd name="connsiteY13" fmla="*/ 16374 h 4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120" h="49120">
                  <a:moveTo>
                    <a:pt x="0" y="40934"/>
                  </a:moveTo>
                  <a:cubicBezTo>
                    <a:pt x="0" y="45437"/>
                    <a:pt x="3684" y="49121"/>
                    <a:pt x="8187" y="49121"/>
                  </a:cubicBezTo>
                  <a:lnTo>
                    <a:pt x="40934" y="49121"/>
                  </a:lnTo>
                  <a:cubicBezTo>
                    <a:pt x="45436" y="49121"/>
                    <a:pt x="49121" y="45437"/>
                    <a:pt x="49121" y="40934"/>
                  </a:cubicBezTo>
                  <a:lnTo>
                    <a:pt x="49121" y="8187"/>
                  </a:lnTo>
                  <a:cubicBezTo>
                    <a:pt x="49121" y="3684"/>
                    <a:pt x="45436" y="0"/>
                    <a:pt x="40934" y="0"/>
                  </a:cubicBezTo>
                  <a:lnTo>
                    <a:pt x="8187" y="0"/>
                  </a:lnTo>
                  <a:cubicBezTo>
                    <a:pt x="3684" y="0"/>
                    <a:pt x="0" y="3684"/>
                    <a:pt x="0" y="8187"/>
                  </a:cubicBezTo>
                  <a:lnTo>
                    <a:pt x="0" y="40934"/>
                  </a:lnTo>
                  <a:close/>
                  <a:moveTo>
                    <a:pt x="16374" y="16374"/>
                  </a:moveTo>
                  <a:lnTo>
                    <a:pt x="32747" y="16374"/>
                  </a:lnTo>
                  <a:lnTo>
                    <a:pt x="32747" y="32747"/>
                  </a:lnTo>
                  <a:lnTo>
                    <a:pt x="16374" y="32747"/>
                  </a:lnTo>
                  <a:lnTo>
                    <a:pt x="16374" y="16374"/>
                  </a:lnTo>
                  <a:close/>
                </a:path>
              </a:pathLst>
            </a:custGeom>
            <a:grpFill/>
            <a:ln w="8180"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39B89984-D5A8-152C-96FE-F9BD2D30CDC1}"/>
                </a:ext>
              </a:extLst>
            </p:cNvPr>
            <p:cNvSpPr/>
            <p:nvPr/>
          </p:nvSpPr>
          <p:spPr>
            <a:xfrm>
              <a:off x="11217178" y="2647940"/>
              <a:ext cx="65494" cy="16373"/>
            </a:xfrm>
            <a:custGeom>
              <a:avLst/>
              <a:gdLst>
                <a:gd name="connsiteX0" fmla="*/ 8187 w 65494"/>
                <a:gd name="connsiteY0" fmla="*/ 16374 h 16373"/>
                <a:gd name="connsiteX1" fmla="*/ 57308 w 65494"/>
                <a:gd name="connsiteY1" fmla="*/ 16374 h 16373"/>
                <a:gd name="connsiteX2" fmla="*/ 65494 w 65494"/>
                <a:gd name="connsiteY2" fmla="*/ 8187 h 16373"/>
                <a:gd name="connsiteX3" fmla="*/ 57308 w 65494"/>
                <a:gd name="connsiteY3" fmla="*/ 0 h 16373"/>
                <a:gd name="connsiteX4" fmla="*/ 8187 w 65494"/>
                <a:gd name="connsiteY4" fmla="*/ 0 h 16373"/>
                <a:gd name="connsiteX5" fmla="*/ 0 w 65494"/>
                <a:gd name="connsiteY5" fmla="*/ 8187 h 16373"/>
                <a:gd name="connsiteX6" fmla="*/ 8187 w 65494"/>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94" h="16373">
                  <a:moveTo>
                    <a:pt x="8187" y="16374"/>
                  </a:moveTo>
                  <a:lnTo>
                    <a:pt x="57308" y="16374"/>
                  </a:lnTo>
                  <a:cubicBezTo>
                    <a:pt x="61810" y="16374"/>
                    <a:pt x="65494" y="12689"/>
                    <a:pt x="65494" y="8187"/>
                  </a:cubicBezTo>
                  <a:cubicBezTo>
                    <a:pt x="65494" y="3684"/>
                    <a:pt x="61810" y="0"/>
                    <a:pt x="57308"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847213DA-42D9-D2AA-18E6-6B355A3EBCDF}"/>
                </a:ext>
              </a:extLst>
            </p:cNvPr>
            <p:cNvSpPr/>
            <p:nvPr/>
          </p:nvSpPr>
          <p:spPr>
            <a:xfrm>
              <a:off x="11217178" y="2680687"/>
              <a:ext cx="49120" cy="16373"/>
            </a:xfrm>
            <a:custGeom>
              <a:avLst/>
              <a:gdLst>
                <a:gd name="connsiteX0" fmla="*/ 8187 w 49120"/>
                <a:gd name="connsiteY0" fmla="*/ 16374 h 16373"/>
                <a:gd name="connsiteX1" fmla="*/ 40934 w 49120"/>
                <a:gd name="connsiteY1" fmla="*/ 16374 h 16373"/>
                <a:gd name="connsiteX2" fmla="*/ 49121 w 49120"/>
                <a:gd name="connsiteY2" fmla="*/ 8187 h 16373"/>
                <a:gd name="connsiteX3" fmla="*/ 40934 w 49120"/>
                <a:gd name="connsiteY3" fmla="*/ 0 h 16373"/>
                <a:gd name="connsiteX4" fmla="*/ 8187 w 49120"/>
                <a:gd name="connsiteY4" fmla="*/ 0 h 16373"/>
                <a:gd name="connsiteX5" fmla="*/ 0 w 49120"/>
                <a:gd name="connsiteY5" fmla="*/ 8187 h 16373"/>
                <a:gd name="connsiteX6" fmla="*/ 8187 w 49120"/>
                <a:gd name="connsiteY6" fmla="*/ 16374 h 1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20" h="16373">
                  <a:moveTo>
                    <a:pt x="8187" y="16374"/>
                  </a:moveTo>
                  <a:lnTo>
                    <a:pt x="40934" y="16374"/>
                  </a:lnTo>
                  <a:cubicBezTo>
                    <a:pt x="45436" y="16374"/>
                    <a:pt x="49121" y="12689"/>
                    <a:pt x="49121" y="8187"/>
                  </a:cubicBezTo>
                  <a:cubicBezTo>
                    <a:pt x="49121" y="3684"/>
                    <a:pt x="45436" y="0"/>
                    <a:pt x="40934" y="0"/>
                  </a:cubicBezTo>
                  <a:lnTo>
                    <a:pt x="8187" y="0"/>
                  </a:lnTo>
                  <a:cubicBezTo>
                    <a:pt x="3684" y="0"/>
                    <a:pt x="0" y="3684"/>
                    <a:pt x="0" y="8187"/>
                  </a:cubicBezTo>
                  <a:cubicBezTo>
                    <a:pt x="0" y="12689"/>
                    <a:pt x="3684" y="16374"/>
                    <a:pt x="8187" y="16374"/>
                  </a:cubicBezTo>
                  <a:close/>
                </a:path>
              </a:pathLst>
            </a:custGeom>
            <a:grpFill/>
            <a:ln w="8180" cap="flat">
              <a:noFill/>
              <a:prstDash val="solid"/>
              <a:miter/>
            </a:ln>
          </p:spPr>
          <p:txBody>
            <a:bodyPr rtlCol="0" anchor="ctr"/>
            <a:lstStyle/>
            <a:p>
              <a:endParaRPr lang="pt-BR"/>
            </a:p>
          </p:txBody>
        </p:sp>
      </p:grpSp>
    </p:spTree>
    <p:extLst>
      <p:ext uri="{BB962C8B-B14F-4D97-AF65-F5344CB8AC3E}">
        <p14:creationId xmlns:p14="http://schemas.microsoft.com/office/powerpoint/2010/main" val="356675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52D72D2-1EA0-8343-9A6E-A60D5EE9299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0727A422-A2FC-C358-5626-31FBCD703F07}"/>
              </a:ext>
            </a:extLst>
          </p:cNvPr>
          <p:cNvSpPr>
            <a:spLocks noGrp="1"/>
          </p:cNvSpPr>
          <p:nvPr>
            <p:ph type="title"/>
          </p:nvPr>
        </p:nvSpPr>
        <p:spPr>
          <a:xfrm>
            <a:off x="634375" y="228535"/>
            <a:ext cx="8460000" cy="988193"/>
          </a:xfrm>
        </p:spPr>
        <p:txBody>
          <a:bodyPr/>
          <a:lstStyle/>
          <a:p>
            <a:r>
              <a:rPr lang="pt-BR" dirty="0"/>
              <a:t>Reservatório Convencional x Reservatório Não Convencional</a:t>
            </a:r>
          </a:p>
        </p:txBody>
      </p:sp>
      <p:sp>
        <p:nvSpPr>
          <p:cNvPr id="3" name="Subtítulo 2">
            <a:extLst>
              <a:ext uri="{FF2B5EF4-FFF2-40B4-BE49-F238E27FC236}">
                <a16:creationId xmlns:a16="http://schemas.microsoft.com/office/drawing/2014/main" id="{6DCB0A42-CEFA-49D3-F97C-1BFBEA9C4BA8}"/>
              </a:ext>
            </a:extLst>
          </p:cNvPr>
          <p:cNvSpPr txBox="1">
            <a:spLocks/>
          </p:cNvSpPr>
          <p:nvPr/>
        </p:nvSpPr>
        <p:spPr>
          <a:xfrm>
            <a:off x="634375" y="1502007"/>
            <a:ext cx="4492535" cy="320109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04077"/>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603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603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603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sz="1400" dirty="0"/>
              <a:t>Os </a:t>
            </a:r>
            <a:r>
              <a:rPr lang="pt-BR" sz="1400" b="1" dirty="0"/>
              <a:t>reservatórios convencionais </a:t>
            </a:r>
            <a:r>
              <a:rPr lang="pt-BR" sz="1400" dirty="0"/>
              <a:t>de petróleo e gás, precisam ter 5 características básicas presentes:</a:t>
            </a:r>
          </a:p>
          <a:p>
            <a:pPr marL="342900" indent="-342900" algn="just">
              <a:buFont typeface="+mj-lt"/>
              <a:buAutoNum type="arabicPeriod"/>
            </a:pPr>
            <a:r>
              <a:rPr lang="pt-BR" sz="1400" dirty="0"/>
              <a:t>Rocha Geradora rica em hidrocarbonetos</a:t>
            </a:r>
          </a:p>
          <a:p>
            <a:pPr marL="342900" indent="-342900" algn="just">
              <a:buFont typeface="+mj-lt"/>
              <a:buAutoNum type="arabicPeriod"/>
            </a:pPr>
            <a:r>
              <a:rPr lang="pt-BR" sz="1400" dirty="0"/>
              <a:t>Rocha reservatório para armazenar os hidrocarbonetos </a:t>
            </a:r>
          </a:p>
          <a:p>
            <a:pPr marL="342900" indent="-342900" algn="just">
              <a:buFont typeface="+mj-lt"/>
              <a:buAutoNum type="arabicPeriod"/>
            </a:pPr>
            <a:r>
              <a:rPr lang="pt-BR" sz="1400" dirty="0"/>
              <a:t>Rocha capeadora que previne a migração do óleo gerado pelas rochas geradoras</a:t>
            </a:r>
          </a:p>
          <a:p>
            <a:pPr marL="342900" indent="-342900" algn="just">
              <a:buFont typeface="+mj-lt"/>
              <a:buAutoNum type="arabicPeriod"/>
            </a:pPr>
            <a:r>
              <a:rPr lang="pt-BR" sz="1400" dirty="0"/>
              <a:t>Falha que conecte a rocha geradora com a rocha reservatório e</a:t>
            </a:r>
          </a:p>
          <a:p>
            <a:pPr marL="342900" indent="-342900" algn="just">
              <a:buFont typeface="+mj-lt"/>
              <a:buAutoNum type="arabicPeriod"/>
            </a:pPr>
            <a:r>
              <a:rPr lang="pt-BR" sz="1400" dirty="0"/>
              <a:t>Que tudo isso se dê no mesmo tempo geológico</a:t>
            </a:r>
          </a:p>
        </p:txBody>
      </p:sp>
      <p:sp>
        <p:nvSpPr>
          <p:cNvPr id="8" name="CaixaDeTexto 7">
            <a:extLst>
              <a:ext uri="{FF2B5EF4-FFF2-40B4-BE49-F238E27FC236}">
                <a16:creationId xmlns:a16="http://schemas.microsoft.com/office/drawing/2014/main" id="{51211B31-9033-60BB-70CE-B80811330270}"/>
              </a:ext>
            </a:extLst>
          </p:cNvPr>
          <p:cNvSpPr txBox="1"/>
          <p:nvPr/>
        </p:nvSpPr>
        <p:spPr>
          <a:xfrm>
            <a:off x="6765710" y="1496139"/>
            <a:ext cx="4657327" cy="2072812"/>
          </a:xfrm>
          <a:prstGeom prst="rect">
            <a:avLst/>
          </a:prstGeom>
          <a:noFill/>
        </p:spPr>
        <p:txBody>
          <a:bodyPr wrap="square">
            <a:spAutoFit/>
          </a:bodyPr>
          <a:lstStyle/>
          <a:p>
            <a:pPr marL="0" indent="0">
              <a:buNone/>
            </a:pPr>
            <a:r>
              <a:rPr lang="pt-BR" sz="1400" dirty="0">
                <a:solidFill>
                  <a:srgbClr val="004077"/>
                </a:solidFill>
                <a:latin typeface="Trebuchet MS" panose="020B0603020202020204" pitchFamily="34" charset="0"/>
              </a:rPr>
              <a:t>Os reservatórios </a:t>
            </a:r>
            <a:r>
              <a:rPr lang="pt-BR" sz="1400" b="1" dirty="0">
                <a:solidFill>
                  <a:srgbClr val="004077"/>
                </a:solidFill>
                <a:latin typeface="Trebuchet MS" panose="020B0603020202020204" pitchFamily="34" charset="0"/>
              </a:rPr>
              <a:t>não convencionais </a:t>
            </a:r>
            <a:r>
              <a:rPr lang="pt-BR" sz="1400" dirty="0">
                <a:solidFill>
                  <a:srgbClr val="004077"/>
                </a:solidFill>
                <a:latin typeface="Trebuchet MS" panose="020B0603020202020204" pitchFamily="34" charset="0"/>
              </a:rPr>
              <a:t>de petróleo e gás, precisam ter as seguintes características:</a:t>
            </a:r>
          </a:p>
          <a:p>
            <a:pPr marL="342900" indent="-342900" algn="just">
              <a:lnSpc>
                <a:spcPct val="70000"/>
              </a:lnSpc>
              <a:spcBef>
                <a:spcPts val="1000"/>
              </a:spcBef>
              <a:buFont typeface="+mj-lt"/>
              <a:buAutoNum type="arabicPeriod"/>
            </a:pPr>
            <a:r>
              <a:rPr lang="pt-BR" sz="1400" dirty="0">
                <a:solidFill>
                  <a:srgbClr val="004077"/>
                </a:solidFill>
                <a:latin typeface="Trebuchet MS" panose="020B0603020202020204" pitchFamily="34" charset="0"/>
              </a:rPr>
              <a:t>Rochas reservatórios com permeabilidades muito baixas</a:t>
            </a:r>
          </a:p>
          <a:p>
            <a:pPr marL="342900" indent="-342900" algn="just">
              <a:lnSpc>
                <a:spcPct val="70000"/>
              </a:lnSpc>
              <a:spcBef>
                <a:spcPts val="1000"/>
              </a:spcBef>
              <a:buFont typeface="+mj-lt"/>
              <a:buAutoNum type="arabicPeriod"/>
            </a:pPr>
            <a:r>
              <a:rPr lang="pt-BR" sz="1400" dirty="0">
                <a:solidFill>
                  <a:srgbClr val="004077"/>
                </a:solidFill>
                <a:latin typeface="Trebuchet MS" panose="020B0603020202020204" pitchFamily="34" charset="0"/>
              </a:rPr>
              <a:t>Viscosidade do fluido alta</a:t>
            </a:r>
          </a:p>
          <a:p>
            <a:pPr marL="342900" indent="-342900" algn="just">
              <a:lnSpc>
                <a:spcPct val="70000"/>
              </a:lnSpc>
              <a:spcBef>
                <a:spcPts val="1000"/>
              </a:spcBef>
              <a:buFont typeface="+mj-lt"/>
              <a:buAutoNum type="arabicPeriod"/>
            </a:pPr>
            <a:r>
              <a:rPr lang="pt-BR" sz="1400" dirty="0">
                <a:solidFill>
                  <a:srgbClr val="004077"/>
                </a:solidFill>
                <a:latin typeface="Trebuchet MS" panose="020B0603020202020204" pitchFamily="34" charset="0"/>
              </a:rPr>
              <a:t>Ausência de armadilhas (trapas) para reter o fluido</a:t>
            </a:r>
          </a:p>
          <a:p>
            <a:pPr marL="342900" indent="-342900" algn="just">
              <a:lnSpc>
                <a:spcPct val="70000"/>
              </a:lnSpc>
              <a:spcBef>
                <a:spcPts val="1000"/>
              </a:spcBef>
              <a:buFont typeface="+mj-lt"/>
              <a:buAutoNum type="arabicPeriod"/>
            </a:pPr>
            <a:r>
              <a:rPr lang="pt-BR" sz="1400" dirty="0">
                <a:solidFill>
                  <a:srgbClr val="004077"/>
                </a:solidFill>
                <a:latin typeface="Trebuchet MS" panose="020B0603020202020204" pitchFamily="34" charset="0"/>
              </a:rPr>
              <a:t>Matéria orgânica imatura</a:t>
            </a:r>
          </a:p>
          <a:p>
            <a:pPr marL="342900" indent="-342900" algn="just">
              <a:lnSpc>
                <a:spcPct val="70000"/>
              </a:lnSpc>
              <a:spcBef>
                <a:spcPts val="1000"/>
              </a:spcBef>
              <a:buFont typeface="+mj-lt"/>
              <a:buAutoNum type="arabicPeriod"/>
            </a:pPr>
            <a:r>
              <a:rPr lang="pt-BR" sz="1400" dirty="0">
                <a:solidFill>
                  <a:srgbClr val="004077"/>
                </a:solidFill>
                <a:latin typeface="Trebuchet MS" panose="020B0603020202020204" pitchFamily="34" charset="0"/>
              </a:rPr>
              <a:t>Area de ocorrência mais contínua e ampla.</a:t>
            </a:r>
          </a:p>
        </p:txBody>
      </p:sp>
      <p:cxnSp>
        <p:nvCxnSpPr>
          <p:cNvPr id="11" name="Conector reto 10">
            <a:extLst>
              <a:ext uri="{FF2B5EF4-FFF2-40B4-BE49-F238E27FC236}">
                <a16:creationId xmlns:a16="http://schemas.microsoft.com/office/drawing/2014/main" id="{6D69F9C0-5CED-41F0-54B6-D3A619C038DE}"/>
              </a:ext>
            </a:extLst>
          </p:cNvPr>
          <p:cNvCxnSpPr/>
          <p:nvPr/>
        </p:nvCxnSpPr>
        <p:spPr>
          <a:xfrm>
            <a:off x="5894613" y="1347356"/>
            <a:ext cx="0" cy="3951264"/>
          </a:xfrm>
          <a:prstGeom prst="line">
            <a:avLst/>
          </a:prstGeom>
        </p:spPr>
        <p:style>
          <a:lnRef idx="2">
            <a:schemeClr val="accent6"/>
          </a:lnRef>
          <a:fillRef idx="0">
            <a:schemeClr val="accent6"/>
          </a:fillRef>
          <a:effectRef idx="1">
            <a:schemeClr val="accent6"/>
          </a:effectRef>
          <a:fontRef idx="minor">
            <a:schemeClr val="tx1"/>
          </a:fontRef>
        </p:style>
      </p:cxnSp>
      <p:pic>
        <p:nvPicPr>
          <p:cNvPr id="12" name="Imagem 11">
            <a:extLst>
              <a:ext uri="{FF2B5EF4-FFF2-40B4-BE49-F238E27FC236}">
                <a16:creationId xmlns:a16="http://schemas.microsoft.com/office/drawing/2014/main" id="{D6BAB491-814C-DDAE-5F3C-A8A95032DB3D}"/>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71631" y="4230943"/>
            <a:ext cx="4767551" cy="2135355"/>
          </a:xfrm>
          <a:prstGeom prst="rect">
            <a:avLst/>
          </a:prstGeom>
        </p:spPr>
      </p:pic>
      <p:pic>
        <p:nvPicPr>
          <p:cNvPr id="13" name="Imagem 12" descr="Interface gráfica do usuário&#10;&#10;O conteúdo gerado por IA pode estar incorreto.">
            <a:extLst>
              <a:ext uri="{FF2B5EF4-FFF2-40B4-BE49-F238E27FC236}">
                <a16:creationId xmlns:a16="http://schemas.microsoft.com/office/drawing/2014/main" id="{8EC4B0AD-7DD3-61C1-928E-86F9C4A33C2A}"/>
              </a:ext>
            </a:extLst>
          </p:cNvPr>
          <p:cNvPicPr>
            <a:picLocks noChangeAspect="1"/>
          </p:cNvPicPr>
          <p:nvPr/>
        </p:nvPicPr>
        <p:blipFill>
          <a:blip r:embed="rId4"/>
          <a:stretch>
            <a:fillRect/>
          </a:stretch>
        </p:blipFill>
        <p:spPr>
          <a:xfrm>
            <a:off x="7621954" y="3848363"/>
            <a:ext cx="3084743" cy="2517935"/>
          </a:xfrm>
          <a:prstGeom prst="rect">
            <a:avLst/>
          </a:prstGeom>
        </p:spPr>
      </p:pic>
      <p:sp>
        <p:nvSpPr>
          <p:cNvPr id="14" name="CaixaDeTexto 13">
            <a:extLst>
              <a:ext uri="{FF2B5EF4-FFF2-40B4-BE49-F238E27FC236}">
                <a16:creationId xmlns:a16="http://schemas.microsoft.com/office/drawing/2014/main" id="{E9CF9C54-3F42-FCB0-7237-E28C8B0E1A58}"/>
              </a:ext>
            </a:extLst>
          </p:cNvPr>
          <p:cNvSpPr txBox="1"/>
          <p:nvPr/>
        </p:nvSpPr>
        <p:spPr>
          <a:xfrm>
            <a:off x="7338300" y="6366298"/>
            <a:ext cx="3512148" cy="461665"/>
          </a:xfrm>
          <a:prstGeom prst="rect">
            <a:avLst/>
          </a:prstGeom>
          <a:noFill/>
        </p:spPr>
        <p:txBody>
          <a:bodyPr wrap="square">
            <a:spAutoFit/>
          </a:bodyPr>
          <a:lstStyle/>
          <a:p>
            <a:pPr algn="ctr"/>
            <a:r>
              <a:rPr lang="pt-PT" sz="800" b="1" dirty="0">
                <a:solidFill>
                  <a:srgbClr val="004077"/>
                </a:solidFill>
                <a:latin typeface="Trebuchet MS" panose="020B0603020202020204" pitchFamily="34" charset="0"/>
              </a:rPr>
              <a:t>Esquema Exploratório do Gás de Folhelho pela Técnica de Fraturamento Hidráulico não convencional</a:t>
            </a:r>
          </a:p>
          <a:p>
            <a:pPr algn="ctr"/>
            <a:r>
              <a:rPr lang="pt-PT" sz="800" dirty="0">
                <a:solidFill>
                  <a:srgbClr val="004077"/>
                </a:solidFill>
                <a:latin typeface="Trebuchet MS" panose="020B0603020202020204" pitchFamily="34" charset="0"/>
              </a:rPr>
              <a:t>Fonte: Procuradoria-Geral da República (2017)</a:t>
            </a:r>
            <a:endParaRPr lang="pt-BR" sz="800" dirty="0">
              <a:solidFill>
                <a:srgbClr val="004077"/>
              </a:solidFill>
              <a:latin typeface="Trebuchet MS" panose="020B0603020202020204" pitchFamily="34" charset="0"/>
            </a:endParaRPr>
          </a:p>
        </p:txBody>
      </p:sp>
      <p:sp>
        <p:nvSpPr>
          <p:cNvPr id="17" name="CaixaDeTexto 16">
            <a:extLst>
              <a:ext uri="{FF2B5EF4-FFF2-40B4-BE49-F238E27FC236}">
                <a16:creationId xmlns:a16="http://schemas.microsoft.com/office/drawing/2014/main" id="{23F7365F-98A9-1562-039C-B56FB7077D93}"/>
              </a:ext>
            </a:extLst>
          </p:cNvPr>
          <p:cNvSpPr txBox="1"/>
          <p:nvPr/>
        </p:nvSpPr>
        <p:spPr>
          <a:xfrm>
            <a:off x="1124568" y="6325864"/>
            <a:ext cx="3512148" cy="338554"/>
          </a:xfrm>
          <a:prstGeom prst="rect">
            <a:avLst/>
          </a:prstGeom>
          <a:noFill/>
        </p:spPr>
        <p:txBody>
          <a:bodyPr wrap="square">
            <a:spAutoFit/>
          </a:bodyPr>
          <a:lstStyle/>
          <a:p>
            <a:pPr algn="ctr"/>
            <a:r>
              <a:rPr lang="pt-BR" sz="800" b="1" dirty="0">
                <a:solidFill>
                  <a:srgbClr val="004077"/>
                </a:solidFill>
                <a:latin typeface="Trebuchet MS" panose="020B0603020202020204" pitchFamily="34" charset="0"/>
              </a:rPr>
              <a:t>Acúmulo de hidrocarbonetos em um reservatório</a:t>
            </a:r>
          </a:p>
          <a:p>
            <a:pPr algn="ctr"/>
            <a:r>
              <a:rPr lang="pt-BR" sz="800" dirty="0">
                <a:solidFill>
                  <a:srgbClr val="004077"/>
                </a:solidFill>
                <a:latin typeface="Trebuchet MS" panose="020B0603020202020204" pitchFamily="34" charset="0"/>
              </a:rPr>
              <a:t>Fonte: N.I</a:t>
            </a:r>
          </a:p>
        </p:txBody>
      </p:sp>
    </p:spTree>
    <p:extLst>
      <p:ext uri="{BB962C8B-B14F-4D97-AF65-F5344CB8AC3E}">
        <p14:creationId xmlns:p14="http://schemas.microsoft.com/office/powerpoint/2010/main" val="568861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20334-0570-582A-65C3-98B74C1B3119}"/>
            </a:ext>
          </a:extLst>
        </p:cNvPr>
        <p:cNvGrpSpPr/>
        <p:nvPr/>
      </p:nvGrpSpPr>
      <p:grpSpPr>
        <a:xfrm>
          <a:off x="0" y="0"/>
          <a:ext cx="0" cy="0"/>
          <a:chOff x="0" y="0"/>
          <a:chExt cx="0" cy="0"/>
        </a:xfrm>
      </p:grpSpPr>
      <p:pic>
        <p:nvPicPr>
          <p:cNvPr id="5" name="Imagem 4" descr="Diagrama&#10;&#10;O conteúdo gerado por IA pode estar incorreto.">
            <a:extLst>
              <a:ext uri="{FF2B5EF4-FFF2-40B4-BE49-F238E27FC236}">
                <a16:creationId xmlns:a16="http://schemas.microsoft.com/office/drawing/2014/main" id="{82BA055B-A8A2-7D4D-3E7B-C54C8FFE1D3A}"/>
              </a:ext>
            </a:extLst>
          </p:cNvPr>
          <p:cNvPicPr>
            <a:picLocks noChangeAspect="1"/>
          </p:cNvPicPr>
          <p:nvPr/>
        </p:nvPicPr>
        <p:blipFill>
          <a:blip r:embed="rId2"/>
          <a:stretch>
            <a:fillRect/>
          </a:stretch>
        </p:blipFill>
        <p:spPr>
          <a:xfrm>
            <a:off x="1658679" y="1477926"/>
            <a:ext cx="8676168" cy="5178055"/>
          </a:xfrm>
          <a:prstGeom prst="rect">
            <a:avLst/>
          </a:prstGeom>
          <a:noFill/>
        </p:spPr>
      </p:pic>
      <p:sp>
        <p:nvSpPr>
          <p:cNvPr id="4" name="Título 3">
            <a:extLst>
              <a:ext uri="{FF2B5EF4-FFF2-40B4-BE49-F238E27FC236}">
                <a16:creationId xmlns:a16="http://schemas.microsoft.com/office/drawing/2014/main" id="{0B991423-44E0-240A-B201-3F4A58EA9085}"/>
              </a:ext>
            </a:extLst>
          </p:cNvPr>
          <p:cNvSpPr>
            <a:spLocks noGrp="1"/>
          </p:cNvSpPr>
          <p:nvPr>
            <p:ph type="title"/>
          </p:nvPr>
        </p:nvSpPr>
        <p:spPr>
          <a:xfrm>
            <a:off x="634375" y="359164"/>
            <a:ext cx="8460000" cy="988193"/>
          </a:xfrm>
        </p:spPr>
        <p:txBody>
          <a:bodyPr anchor="b">
            <a:normAutofit/>
          </a:bodyPr>
          <a:lstStyle/>
          <a:p>
            <a:r>
              <a:rPr lang="pt-BR" dirty="0"/>
              <a:t>Reservatório Convencional x Reservatório Não Convencional</a:t>
            </a:r>
          </a:p>
        </p:txBody>
      </p:sp>
    </p:spTree>
    <p:extLst>
      <p:ext uri="{BB962C8B-B14F-4D97-AF65-F5344CB8AC3E}">
        <p14:creationId xmlns:p14="http://schemas.microsoft.com/office/powerpoint/2010/main" val="133303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06E7F7C-374E-84E9-0680-A250FEF6BCC8}"/>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E792784A-5AEB-E579-9443-6898E690B61C}"/>
              </a:ext>
            </a:extLst>
          </p:cNvPr>
          <p:cNvPicPr>
            <a:picLocks noChangeAspect="1"/>
          </p:cNvPicPr>
          <p:nvPr/>
        </p:nvPicPr>
        <p:blipFill>
          <a:blip r:embed="rId2"/>
          <a:srcRect t="22441" r="-2" b="20361"/>
          <a:stretch>
            <a:fillRect/>
          </a:stretch>
        </p:blipFill>
        <p:spPr>
          <a:xfrm>
            <a:off x="1371600" y="1999281"/>
            <a:ext cx="3914917" cy="3274465"/>
          </a:xfrm>
          <a:prstGeom prst="rect">
            <a:avLst/>
          </a:prstGeom>
          <a:noFill/>
        </p:spPr>
      </p:pic>
      <p:sp>
        <p:nvSpPr>
          <p:cNvPr id="17" name="CaixaDeTexto 16">
            <a:extLst>
              <a:ext uri="{FF2B5EF4-FFF2-40B4-BE49-F238E27FC236}">
                <a16:creationId xmlns:a16="http://schemas.microsoft.com/office/drawing/2014/main" id="{CC72DAD8-CE44-9911-FC8F-CF8C95A816B1}"/>
              </a:ext>
            </a:extLst>
          </p:cNvPr>
          <p:cNvSpPr txBox="1"/>
          <p:nvPr/>
        </p:nvSpPr>
        <p:spPr>
          <a:xfrm>
            <a:off x="809058" y="5442874"/>
            <a:ext cx="5040000" cy="1138680"/>
          </a:xfrm>
          <a:prstGeom prst="rect">
            <a:avLst/>
          </a:prstGeom>
          <a:noFill/>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pt-BR" sz="1200" b="1" dirty="0">
                <a:solidFill>
                  <a:srgbClr val="004077"/>
                </a:solidFill>
                <a:latin typeface="Trebuchet MS" panose="020B0603020202020204" pitchFamily="34" charset="0"/>
              </a:rPr>
              <a:t>Planejamento – Controle do processo de fraturamento</a:t>
            </a:r>
          </a:p>
          <a:p>
            <a:pPr marL="228600" indent="-228600">
              <a:lnSpc>
                <a:spcPct val="90000"/>
              </a:lnSpc>
              <a:spcBef>
                <a:spcPts val="1000"/>
              </a:spcBef>
              <a:buFont typeface="Arial" panose="020B0604020202020204" pitchFamily="34" charset="0"/>
              <a:buChar char="•"/>
            </a:pPr>
            <a:r>
              <a:rPr lang="pt-BR" sz="1200" dirty="0">
                <a:solidFill>
                  <a:srgbClr val="004077"/>
                </a:solidFill>
                <a:latin typeface="Trebuchet MS" panose="020B0603020202020204" pitchFamily="34" charset="0"/>
              </a:rPr>
              <a:t>Fonte: Associação Brasileira de Geólogos do Petróleo (2024)</a:t>
            </a:r>
          </a:p>
        </p:txBody>
      </p:sp>
      <p:sp>
        <p:nvSpPr>
          <p:cNvPr id="4" name="Título 3">
            <a:extLst>
              <a:ext uri="{FF2B5EF4-FFF2-40B4-BE49-F238E27FC236}">
                <a16:creationId xmlns:a16="http://schemas.microsoft.com/office/drawing/2014/main" id="{C6C9CCE2-15D4-9701-93F5-053EDC1892B8}"/>
              </a:ext>
            </a:extLst>
          </p:cNvPr>
          <p:cNvSpPr>
            <a:spLocks noGrp="1"/>
          </p:cNvSpPr>
          <p:nvPr>
            <p:ph type="title"/>
          </p:nvPr>
        </p:nvSpPr>
        <p:spPr>
          <a:xfrm>
            <a:off x="634375" y="359164"/>
            <a:ext cx="8460000" cy="988193"/>
          </a:xfrm>
        </p:spPr>
        <p:txBody>
          <a:bodyPr vert="horz" lIns="91440" tIns="45720" rIns="91440" bIns="45720" rtlCol="0" anchor="b">
            <a:normAutofit/>
          </a:bodyPr>
          <a:lstStyle/>
          <a:p>
            <a:r>
              <a:rPr lang="pt-BR" b="1" i="1" kern="1200" dirty="0">
                <a:latin typeface="Trebuchet MS" panose="020B0603020202020204" pitchFamily="34" charset="0"/>
                <a:ea typeface="+mj-ea"/>
                <a:cs typeface="+mj-cs"/>
              </a:rPr>
              <a:t>Operação de fraturamento hidráulico</a:t>
            </a:r>
          </a:p>
        </p:txBody>
      </p:sp>
      <p:pic>
        <p:nvPicPr>
          <p:cNvPr id="6" name="Imagem 5" descr="Interface gráfica do usuário&#10;&#10;O conteúdo gerado por IA pode estar incorreto.">
            <a:extLst>
              <a:ext uri="{FF2B5EF4-FFF2-40B4-BE49-F238E27FC236}">
                <a16:creationId xmlns:a16="http://schemas.microsoft.com/office/drawing/2014/main" id="{675371B0-06D9-D3F4-0B2D-125E613BE731}"/>
              </a:ext>
            </a:extLst>
          </p:cNvPr>
          <p:cNvPicPr>
            <a:picLocks noChangeAspect="1"/>
          </p:cNvPicPr>
          <p:nvPr/>
        </p:nvPicPr>
        <p:blipFill>
          <a:blip r:embed="rId3"/>
          <a:stretch>
            <a:fillRect/>
          </a:stretch>
        </p:blipFill>
        <p:spPr>
          <a:xfrm>
            <a:off x="6695124" y="1879715"/>
            <a:ext cx="4587910" cy="3744902"/>
          </a:xfrm>
          <a:prstGeom prst="rect">
            <a:avLst/>
          </a:prstGeom>
        </p:spPr>
      </p:pic>
      <p:sp>
        <p:nvSpPr>
          <p:cNvPr id="7" name="CaixaDeTexto 6">
            <a:extLst>
              <a:ext uri="{FF2B5EF4-FFF2-40B4-BE49-F238E27FC236}">
                <a16:creationId xmlns:a16="http://schemas.microsoft.com/office/drawing/2014/main" id="{DE77E1A7-C330-FCB8-2FA4-EE123AC4C565}"/>
              </a:ext>
            </a:extLst>
          </p:cNvPr>
          <p:cNvSpPr txBox="1"/>
          <p:nvPr/>
        </p:nvSpPr>
        <p:spPr>
          <a:xfrm>
            <a:off x="6952726" y="5664057"/>
            <a:ext cx="4125280" cy="461665"/>
          </a:xfrm>
          <a:prstGeom prst="rect">
            <a:avLst/>
          </a:prstGeom>
          <a:noFill/>
        </p:spPr>
        <p:txBody>
          <a:bodyPr wrap="square">
            <a:spAutoFit/>
          </a:bodyPr>
          <a:lstStyle/>
          <a:p>
            <a:pPr algn="ctr"/>
            <a:r>
              <a:rPr lang="pt-PT" sz="800" b="1" dirty="0">
                <a:solidFill>
                  <a:srgbClr val="004077"/>
                </a:solidFill>
                <a:latin typeface="Trebuchet MS" panose="020B0603020202020204" pitchFamily="34" charset="0"/>
              </a:rPr>
              <a:t>Esquema Exploratório do Gás de Folhelho pela Técnica de Fraturamento Hidráulico não convencional</a:t>
            </a:r>
          </a:p>
          <a:p>
            <a:pPr algn="ctr"/>
            <a:r>
              <a:rPr lang="pt-PT" sz="800" dirty="0">
                <a:solidFill>
                  <a:srgbClr val="004077"/>
                </a:solidFill>
                <a:latin typeface="Trebuchet MS" panose="020B0603020202020204" pitchFamily="34" charset="0"/>
              </a:rPr>
              <a:t>Fonte: Procuradoria-Geral da República (2017)</a:t>
            </a:r>
            <a:endParaRPr lang="pt-BR" sz="800" dirty="0">
              <a:solidFill>
                <a:srgbClr val="004077"/>
              </a:solidFill>
              <a:latin typeface="Trebuchet MS" panose="020B0603020202020204" pitchFamily="34" charset="0"/>
            </a:endParaRPr>
          </a:p>
        </p:txBody>
      </p:sp>
    </p:spTree>
    <p:extLst>
      <p:ext uri="{BB962C8B-B14F-4D97-AF65-F5344CB8AC3E}">
        <p14:creationId xmlns:p14="http://schemas.microsoft.com/office/powerpoint/2010/main" val="36547105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cfd685-1134-4a70-bfb2-841801591e7d" xsi:nil="true"/>
    <lcf76f155ced4ddcb4097134ff3c332f xmlns="811f1ca8-ff21-4595-b5e7-20dd7c5991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33A281C05243B48812CA7DE8887D6A3" ma:contentTypeVersion="15" ma:contentTypeDescription="Crie um novo documento." ma:contentTypeScope="" ma:versionID="fd4c665585392019c188aec5179ba15a">
  <xsd:schema xmlns:xsd="http://www.w3.org/2001/XMLSchema" xmlns:xs="http://www.w3.org/2001/XMLSchema" xmlns:p="http://schemas.microsoft.com/office/2006/metadata/properties" xmlns:ns2="811f1ca8-ff21-4595-b5e7-20dd7c599179" xmlns:ns3="9ccfd685-1134-4a70-bfb2-841801591e7d" targetNamespace="http://schemas.microsoft.com/office/2006/metadata/properties" ma:root="true" ma:fieldsID="be532993e4a967d5180c2c4f691368e4" ns2:_="" ns3:_="">
    <xsd:import namespace="811f1ca8-ff21-4595-b5e7-20dd7c599179"/>
    <xsd:import namespace="9ccfd685-1134-4a70-bfb2-841801591e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1f1ca8-ff21-4595-b5e7-20dd7c599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405ff79a-73c5-41bb-9549-77db097022f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cfd685-1134-4a70-bfb2-841801591e7d"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0" nillable="true" ma:displayName="Coluna Global de Taxonomia" ma:hidden="true" ma:list="{74baff81-ec26-421e-a322-6d5c87935b54}" ma:internalName="TaxCatchAll" ma:showField="CatchAllData" ma:web="9ccfd685-1134-4a70-bfb2-841801591e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D7A30-4A25-456D-B474-C33C882A7913}">
  <ds:schemaRefs>
    <ds:schemaRef ds:uri="http://schemas.microsoft.com/sharepoint/v3/contenttype/forms"/>
  </ds:schemaRefs>
</ds:datastoreItem>
</file>

<file path=customXml/itemProps2.xml><?xml version="1.0" encoding="utf-8"?>
<ds:datastoreItem xmlns:ds="http://schemas.openxmlformats.org/officeDocument/2006/customXml" ds:itemID="{FF8DCA51-421D-4D0E-B12D-ED5AC72D673B}">
  <ds:schemaRefs>
    <ds:schemaRef ds:uri="http://schemas.microsoft.com/office/2006/metadata/properties"/>
    <ds:schemaRef ds:uri="http://schemas.microsoft.com/office/infopath/2007/PartnerControls"/>
    <ds:schemaRef ds:uri="445358e3-2629-401b-837e-771d047936d1"/>
    <ds:schemaRef ds:uri="2f0b0a75-a614-46cb-85ab-508920eb1804"/>
  </ds:schemaRefs>
</ds:datastoreItem>
</file>

<file path=customXml/itemProps3.xml><?xml version="1.0" encoding="utf-8"?>
<ds:datastoreItem xmlns:ds="http://schemas.openxmlformats.org/officeDocument/2006/customXml" ds:itemID="{7D8F8DFE-045F-4136-A2E9-D5443C1002C8}"/>
</file>

<file path=docProps/app.xml><?xml version="1.0" encoding="utf-8"?>
<Properties xmlns="http://schemas.openxmlformats.org/officeDocument/2006/extended-properties" xmlns:vt="http://schemas.openxmlformats.org/officeDocument/2006/docPropsVTypes">
  <TotalTime>2208</TotalTime>
  <Words>1426</Words>
  <Application>Microsoft Office PowerPoint</Application>
  <PresentationFormat>Widescreen</PresentationFormat>
  <Paragraphs>137</Paragraphs>
  <Slides>17</Slides>
  <Notes>1</Notes>
  <HiddenSlides>3</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Aptos</vt:lpstr>
      <vt:lpstr>Arial</vt:lpstr>
      <vt:lpstr>Courier New</vt:lpstr>
      <vt:lpstr>Dalle Set</vt:lpstr>
      <vt:lpstr>Trebuchet MS</vt:lpstr>
      <vt:lpstr>Verdana</vt:lpstr>
      <vt:lpstr>Tema do Office</vt:lpstr>
      <vt:lpstr>Apresentação do PowerPoint</vt:lpstr>
      <vt:lpstr>Apresentação do PowerPoint</vt:lpstr>
      <vt:lpstr>Principais Tópicos</vt:lpstr>
      <vt:lpstr>Sobre Fraturamento Hidráulico</vt:lpstr>
      <vt:lpstr>Histórico de Fraturamentos no Brasil (Petrobras)</vt:lpstr>
      <vt:lpstr>Reservatórios Não Convencionais</vt:lpstr>
      <vt:lpstr>Reservatório Convencional x Reservatório Não Convencional</vt:lpstr>
      <vt:lpstr>Reservatório Convencional x Reservatório Não Convencional</vt:lpstr>
      <vt:lpstr>Operação de fraturamento hidráulico</vt:lpstr>
      <vt:lpstr>Cenário Mundial e Potencial Brasil</vt:lpstr>
      <vt:lpstr>A Robustez do Sistema de Proteção Ambiental no Brasil</vt:lpstr>
      <vt:lpstr>Controle de Impactos do Fraturamento Não Convencional</vt:lpstr>
      <vt:lpstr>Boas Práticas para Gestão de Riscos</vt:lpstr>
      <vt:lpstr>Boas Práticas para Gestão de Riscos</vt:lpstr>
      <vt:lpstr>Considerações finais</vt:lpstr>
      <vt:lpstr>Obrigado!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Alexandre Romão</dc:creator>
  <cp:lastModifiedBy>Ana Virginia Machado Iglesias</cp:lastModifiedBy>
  <cp:revision>13</cp:revision>
  <dcterms:created xsi:type="dcterms:W3CDTF">2025-06-24T10:15:23Z</dcterms:created>
  <dcterms:modified xsi:type="dcterms:W3CDTF">2025-12-11T11:57:50Z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0x010100333A281C05243B48812CA7DE8887D6A3</vt:lpwstr>
  </property>
  <property fmtid="{D5CDD505-2E9C-101B-9397-08002B2CF9AE}" pid="3" name="MediaServiceImageTags">
    <vt:lpwstr/>
  </property>
</Properties>
</file>